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7560564" cy="1069238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7" Type="http://schemas.openxmlformats.org/officeDocument/2006/relationships/viewProps" Target="viewProps.xml"/><Relationship Id="rId56" Type="http://schemas.openxmlformats.org/officeDocument/2006/relationships/tableStyles" Target="tableStyles.xml"/><Relationship Id="rId55" Type="http://schemas.openxmlformats.org/officeDocument/2006/relationships/presProps" Target="presProps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1.xml"/><Relationship Id="rId19" Type="http://schemas.openxmlformats.org/officeDocument/2006/relationships/image" Target="../media/image1.png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3" Type="http://schemas.openxmlformats.org/officeDocument/2006/relationships/hyperlink" Target="https://www.simplify3d.com/support/tutorials/rafts-skirts-and-brims/" TargetMode="External"/><Relationship Id="rId2" Type="http://schemas.openxmlformats.org/officeDocument/2006/relationships/hyperlink" Target="http://www.amazon.com/Mil-Kapton-Tape-Platform-Polyimide/dp/B00EU0TZ2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3" Type="http://schemas.openxmlformats.org/officeDocument/2006/relationships/slide" Target="slide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8.xml"/><Relationship Id="rId8" Type="http://schemas.openxmlformats.org/officeDocument/2006/relationships/slide" Target="slide27.xml"/><Relationship Id="rId7" Type="http://schemas.openxmlformats.org/officeDocument/2006/relationships/slide" Target="slide26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Relationship Id="rId3" Type="http://schemas.openxmlformats.org/officeDocument/2006/relationships/slide" Target="slide22.xml"/><Relationship Id="rId20" Type="http://schemas.openxmlformats.org/officeDocument/2006/relationships/image" Target="../media/image2.png"/><Relationship Id="rId2" Type="http://schemas.openxmlformats.org/officeDocument/2006/relationships/slide" Target="slide21.xml"/><Relationship Id="rId19" Type="http://schemas.openxmlformats.org/officeDocument/2006/relationships/slide" Target="slide38.xml"/><Relationship Id="rId18" Type="http://schemas.openxmlformats.org/officeDocument/2006/relationships/slide" Target="slide37.xml"/><Relationship Id="rId17" Type="http://schemas.openxmlformats.org/officeDocument/2006/relationships/slide" Target="slide36.xml"/><Relationship Id="rId16" Type="http://schemas.openxmlformats.org/officeDocument/2006/relationships/slide" Target="slide35.xml"/><Relationship Id="rId15" Type="http://schemas.openxmlformats.org/officeDocument/2006/relationships/slide" Target="slide34.xml"/><Relationship Id="rId14" Type="http://schemas.openxmlformats.org/officeDocument/2006/relationships/slide" Target="slide33.xml"/><Relationship Id="rId13" Type="http://schemas.openxmlformats.org/officeDocument/2006/relationships/slide" Target="slide32.xml"/><Relationship Id="rId12" Type="http://schemas.openxmlformats.org/officeDocument/2006/relationships/slide" Target="slide31.xml"/><Relationship Id="rId11" Type="http://schemas.openxmlformats.org/officeDocument/2006/relationships/slide" Target="slide30.xml"/><Relationship Id="rId10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6" Type="http://schemas.openxmlformats.org/officeDocument/2006/relationships/image" Target="../media/image3.png"/><Relationship Id="rId15" Type="http://schemas.openxmlformats.org/officeDocument/2006/relationships/slide" Target="slide53.xml"/><Relationship Id="rId14" Type="http://schemas.openxmlformats.org/officeDocument/2006/relationships/slide" Target="slide52.xml"/><Relationship Id="rId13" Type="http://schemas.openxmlformats.org/officeDocument/2006/relationships/slide" Target="slide51.xml"/><Relationship Id="rId12" Type="http://schemas.openxmlformats.org/officeDocument/2006/relationships/slide" Target="slide50.xml"/><Relationship Id="rId11" Type="http://schemas.openxmlformats.org/officeDocument/2006/relationships/slide" Target="slide48.xml"/><Relationship Id="rId10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3" Type="http://schemas.openxmlformats.org/officeDocument/2006/relationships/slide" Target="slide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78.png"/><Relationship Id="rId4" Type="http://schemas.openxmlformats.org/officeDocument/2006/relationships/slide" Target="slide9.xml"/><Relationship Id="rId3" Type="http://schemas.openxmlformats.org/officeDocument/2006/relationships/slide" Target="slide2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7.png"/><Relationship Id="rId7" Type="http://schemas.openxmlformats.org/officeDocument/2006/relationships/slide" Target="slide2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image" Target="../media/image5.jpeg"/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9" Type="http://schemas.openxmlformats.org/officeDocument/2006/relationships/image" Target="../media/image13.png"/><Relationship Id="rId18" Type="http://schemas.openxmlformats.org/officeDocument/2006/relationships/slide" Target="slide9.xml"/><Relationship Id="rId17" Type="http://schemas.openxmlformats.org/officeDocument/2006/relationships/image" Target="../media/image12.png"/><Relationship Id="rId16" Type="http://schemas.openxmlformats.org/officeDocument/2006/relationships/image" Target="../media/image11.png"/><Relationship Id="rId15" Type="http://schemas.openxmlformats.org/officeDocument/2006/relationships/slide" Target="slide17.xml"/><Relationship Id="rId14" Type="http://schemas.openxmlformats.org/officeDocument/2006/relationships/image" Target="../media/image10.png"/><Relationship Id="rId13" Type="http://schemas.openxmlformats.org/officeDocument/2006/relationships/slide" Target="slide12.xml"/><Relationship Id="rId12" Type="http://schemas.openxmlformats.org/officeDocument/2006/relationships/image" Target="../media/image9.png"/><Relationship Id="rId11" Type="http://schemas.openxmlformats.org/officeDocument/2006/relationships/slide" Target="slide14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3" Type="http://schemas.openxmlformats.org/officeDocument/2006/relationships/slide" Target="slide1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44.xml"/><Relationship Id="rId8" Type="http://schemas.openxmlformats.org/officeDocument/2006/relationships/image" Target="../media/image17.jpeg"/><Relationship Id="rId7" Type="http://schemas.openxmlformats.org/officeDocument/2006/relationships/slide" Target="slide48.xml"/><Relationship Id="rId6" Type="http://schemas.openxmlformats.org/officeDocument/2006/relationships/image" Target="../media/image16.jpeg"/><Relationship Id="rId5" Type="http://schemas.openxmlformats.org/officeDocument/2006/relationships/slide" Target="slide39.xml"/><Relationship Id="rId4" Type="http://schemas.openxmlformats.org/officeDocument/2006/relationships/image" Target="../media/image15.jpeg"/><Relationship Id="rId3" Type="http://schemas.openxmlformats.org/officeDocument/2006/relationships/slide" Target="slide42.xml"/><Relationship Id="rId24" Type="http://schemas.openxmlformats.org/officeDocument/2006/relationships/image" Target="../media/image26.png"/><Relationship Id="rId23" Type="http://schemas.openxmlformats.org/officeDocument/2006/relationships/slide" Target="slide28.xml"/><Relationship Id="rId22" Type="http://schemas.openxmlformats.org/officeDocument/2006/relationships/image" Target="../media/image25.png"/><Relationship Id="rId21" Type="http://schemas.openxmlformats.org/officeDocument/2006/relationships/slide" Target="slide34.xml"/><Relationship Id="rId20" Type="http://schemas.openxmlformats.org/officeDocument/2006/relationships/image" Target="../media/image24.png"/><Relationship Id="rId2" Type="http://schemas.openxmlformats.org/officeDocument/2006/relationships/image" Target="../media/image14.jpeg"/><Relationship Id="rId19" Type="http://schemas.openxmlformats.org/officeDocument/2006/relationships/slide" Target="slide40.xml"/><Relationship Id="rId18" Type="http://schemas.openxmlformats.org/officeDocument/2006/relationships/image" Target="../media/image23.png"/><Relationship Id="rId17" Type="http://schemas.openxmlformats.org/officeDocument/2006/relationships/slide" Target="slide46.xml"/><Relationship Id="rId16" Type="http://schemas.openxmlformats.org/officeDocument/2006/relationships/image" Target="../media/image22.png"/><Relationship Id="rId15" Type="http://schemas.openxmlformats.org/officeDocument/2006/relationships/slide" Target="slide37.xml"/><Relationship Id="rId14" Type="http://schemas.openxmlformats.org/officeDocument/2006/relationships/image" Target="../media/image21.png"/><Relationship Id="rId13" Type="http://schemas.openxmlformats.org/officeDocument/2006/relationships/slide" Target="slide32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6" Type="http://schemas.openxmlformats.org/officeDocument/2006/relationships/slide" Target="slide51.xml"/><Relationship Id="rId5" Type="http://schemas.openxmlformats.org/officeDocument/2006/relationships/image" Target="../media/image29.png"/><Relationship Id="rId4" Type="http://schemas.openxmlformats.org/officeDocument/2006/relationships/slide" Target="slide50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3" Type="http://schemas.openxmlformats.org/officeDocument/2006/relationships/slide" Target="slide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1403667" y="853447"/>
            <a:ext cx="5020945" cy="9092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打印件质量问题解决指南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概览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84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开始打印后，耗材无挤出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50544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1.1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打印开始前，挤出机没有装填耗材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1.2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喷嘴离平台太近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50544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线材在挤出齿轮上打滑（刨料）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1.4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挤出机堵了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打印的耗材没法粘到平台上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..........10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2.1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建构平台不水平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2.2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喷嘴平台太远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第一层打印太快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6734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2.4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温度或冷却设置有问题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....................11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6734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2.5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平台表面处理（胶带，胶水，及材质）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......................................................11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61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2.6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当以上方法都不行：溢边和底座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.12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出料不足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54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3.1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不正确的线材直径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................................14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增加挤出倍率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出料偏多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顶层出现孔洞或缝隙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16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483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顶部实心数量不足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..............................17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填充率太低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出料不足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拉丝或垂料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6.1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回抽距离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6.2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回抽速度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温度太高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54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6.4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悬空移动距离太长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......................20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12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过热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483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散热不足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545465" algn="l" rtl="0" eaLnBrk="0">
              <a:lnSpc>
                <a:spcPct val="88000"/>
              </a:lnSpc>
              <a:spcBef>
                <a:spcPts val="127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7.2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打印温度太高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45465" algn="l" rtl="0" eaLnBrk="0">
              <a:lnSpc>
                <a:spcPct val="99000"/>
              </a:lnSpc>
              <a:spcBef>
                <a:spcPts val="7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7.3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</a:t>
            </a:r>
            <a:endParaRPr sz="10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3780154" y="10244087"/>
            <a:ext cx="29082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10"/>
          <p:cNvSpPr/>
          <p:nvPr/>
        </p:nvSpPr>
        <p:spPr>
          <a:xfrm>
            <a:off x="1132700" y="853447"/>
            <a:ext cx="5336540" cy="9059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9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1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你会看到名叫“第一层速度（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First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Layer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Speed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”的设置项。例如，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你设置第一层的速度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5240" indent="1270" algn="l" rtl="0" eaLnBrk="0">
              <a:lnSpc>
                <a:spcPct val="199000"/>
              </a:lnSpc>
              <a:spcBef>
                <a:spcPts val="10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，那么第一层的打印速度，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会比其它层打印速度慢一半。如果你觉得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你的打印机第一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层打印得太快，试着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减少这个设置。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7355" algn="l" rtl="0" eaLnBrk="0">
              <a:lnSpc>
                <a:spcPct val="96000"/>
              </a:lnSpc>
              <a:spcBef>
                <a:spcPts val="492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2.4</a:t>
            </a:r>
            <a:r>
              <a:rPr sz="1600" b="1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温度或冷却设置有问题</a:t>
            </a:r>
            <a:endParaRPr sz="1600" dirty="0">
              <a:latin typeface="SimSun"/>
              <a:ea typeface="SimSun"/>
              <a:cs typeface="SimSun"/>
            </a:endParaRPr>
          </a:p>
          <a:p>
            <a:pPr marL="13970" indent="275590" algn="l" rtl="0" eaLnBrk="0">
              <a:lnSpc>
                <a:spcPct val="194000"/>
              </a:lnSpc>
              <a:spcBef>
                <a:spcPts val="1431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当温度降低时，塑料会收缩。为了形象说明，想象一下，一个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宽的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印件，挤出机打印时的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温度是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230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度，但平台是冷的，塑料会从喷嘴中挤出后，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会快速地冷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却。一些打印机还有冷却风扇，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当它们启动时，会加速冷却的过程。如果这个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冷却到室温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度，这个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宽的打印件，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会收缩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！但是，你打印机上的平台，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不会收缩这么多，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因为它一直处于同一个温度。因为这种现象存在，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塑料冷却时，总是倾向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于脱离平台。在打印一层时，这是需要记住的，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一个很重要的因素。如果你观察到，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好像很快粘到平台上，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但后来随着温度降低，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又脱离了，那么很可能是温度和冷却相关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置的问题。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271145" algn="l" rtl="0" eaLnBrk="0">
              <a:lnSpc>
                <a:spcPct val="192000"/>
              </a:lnSpc>
              <a:spcBef>
                <a:spcPts val="208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为了打印如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一样，需高温才熔化的塑料，许多打印机配备一个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可加热的平台，来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应对这个问题。在打印过程中，如果平台被加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热，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一直保持在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度，它将使第一层一直是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热的，进而不会收缩。通常认为，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在热床加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热到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60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度之间时，会很好地着床，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120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度时，比较好。你可以在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中修改这个设置，点击“（修改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切片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设置）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Edit  Process  Settings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”，打开“温度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Temperature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）”，在左边的列表中，选择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平台加热项目，然后为第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一层，修改温度。你可以双击数值，来修改它。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5240" indent="268604" algn="l" rtl="0" eaLnBrk="0">
              <a:lnSpc>
                <a:spcPct val="192000"/>
              </a:lnSpc>
              <a:spcBef>
                <a:spcPts val="253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如果你的打印机，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有冷却风扇，你可能也想在前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几层打印时，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禁用它，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以使这几层不致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冷却得太快。点击“（修改切片设置）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Edit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Process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Setting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”，打开“冷却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Cooling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）标签页（</a:t>
            </a:r>
            <a:r>
              <a:rPr sz="1000" kern="0" spc="-3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你可以在左边，设置风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扇速度。例如，你希望第一层打印时，禁用风扇，然后到第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层时，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全速开启风扇。这时，你需要在列表中，添加两个控制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点：第一层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，第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扇转速。如果你使用的是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塑料，通常是在整个打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印过程中，都禁用风扇，这时你可以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只添加一个控制点（第一层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0%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风扇转速）。如果你处在一个比较通风的环境中，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你需要将打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印机封闭起来，使风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吹不到打印件。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7355" algn="l" rtl="0" eaLnBrk="0">
              <a:lnSpc>
                <a:spcPct val="95000"/>
              </a:lnSpc>
              <a:spcBef>
                <a:spcPts val="482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2.5</a:t>
            </a:r>
            <a:r>
              <a:rPr sz="1600" b="1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平台表面处理（胶带，胶水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，及材质）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6034" indent="257809" algn="l" rtl="0" eaLnBrk="0">
              <a:lnSpc>
                <a:spcPct val="186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不同的塑料，与不同的材质材料粘合度不一样。因此，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许多打印机，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都有一个特别材质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的平台，专门来适用他们的耗材。例如， 一些打印机将与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能很好粘合的“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Buil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dTak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”片，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6"/>
          <p:cNvSpPr/>
          <p:nvPr/>
        </p:nvSpPr>
        <p:spPr>
          <a:xfrm>
            <a:off x="1134967" y="853447"/>
            <a:ext cx="5344795" cy="5955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放置在平台上。有些打印机生产商则选择， 经过热处理过硼化硅玻璃平台，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这种玻璃在加热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3970" algn="l" rtl="0" eaLnBrk="0">
              <a:lnSpc>
                <a:spcPct val="199000"/>
              </a:lnSpc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后，能与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很好地粘合。如果你打算在这些平台上直接打印，那么在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打印开始前，请检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查一下平台上，是否没有灰尘，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油脂之类。使用水或酒精清理一下平台，会产生很不一样的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效果。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3970" indent="267334" algn="l" rtl="0" eaLnBrk="0">
              <a:lnSpc>
                <a:spcPct val="191000"/>
              </a:lnSpc>
              <a:spcBef>
                <a:spcPts val="333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如果你的打印平台，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不是特殊材料的，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仍然还有一些其它办法。有几种类型的胶带，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与常用的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打开耗材粘合。条形胶带能很方便地粘到平台表面，</a:t>
            </a:r>
            <a:r>
              <a:rPr sz="1000" kern="0" spc="3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同时也能很轻松地移除或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更换，以适应打印不同的耗材。例如，</a:t>
            </a:r>
            <a:r>
              <a:rPr sz="1000" kern="0" spc="3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能和蓝色美纹胶（译者注：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3M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品）带粘合得  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很好。而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则与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Kapton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胶带（也称</a:t>
            </a:r>
            <a:r>
              <a:rPr sz="1000" kern="0" spc="120" dirty="0">
                <a:solidFill>
                  <a:srgbClr val="30303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聚酰亚胺树脂胶带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）粘合得好。（译者注：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amazon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com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Mil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Kapton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Tape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Platform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Polyimide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dp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/B00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EU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TZ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2K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）。许多用户也会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用胶水涂在平台表面。在其它办法都无效时，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发胶或棒胶，或者其它粘性物质，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也蛮好用。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你可以试试看，哪种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方式最适合你。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2.6</a:t>
            </a:r>
            <a:r>
              <a:rPr sz="1600" b="1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当以上方法都不行：溢边和底座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81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有时，你打印一个非常小的模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型，模型表面没有足够的面积与平台表面粘合。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有一些其它选择，来帮助增加与平台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的附着面积。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一种叫“溢边（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Brim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。溢边是在打印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件外围增加额外的边，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与帽子的帽檐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增大帽子周长一样。在“附件（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Additions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）”标签页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的最下面，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开启“（使用溢边和底座）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Skirt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Brim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”的选项。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也允许用户在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打印件底部，增加一层底座，这也可以增大着床面积。如果你对这个方法感兴趣，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请参考底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座，裙边，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溢边指南（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3d.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com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support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tutorials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rafts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skirts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brims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/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这里面有详细说明。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134967" y="6382497"/>
            <a:ext cx="5295900" cy="2902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8625" algn="l" rtl="0" eaLnBrk="0">
              <a:lnSpc>
                <a:spcPct val="96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3.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出料不足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95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中包括一些设置，来决定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打印机挤出多少塑料。然后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打印机并没有反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馈多少塑料实际已经流出了喷嘴。因此，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有可能实际挤出的塑料，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与软件期望的要少（也即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所谓的出料不足（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under</a:t>
            </a:r>
            <a:r>
              <a:rPr sz="1200" kern="0" spc="7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extrusion</a:t>
            </a:r>
            <a:r>
              <a:rPr sz="1200" kern="0" spc="-560" dirty="0">
                <a:solidFill>
                  <a:srgbClr val="69696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-5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。如果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出现这种情况，你可能会注意到，各相邻的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层之间，会有间隙。测试你的打印机，是否挤出足量的方法是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，打印一个简单的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见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方的正方体，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设置至少打印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层边线。检查一下，在方块的顶部的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条边线，是否紧密地粘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合在一起。如果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条连线之间有间隙，那么你就是遇到了出料不足的问题。如果这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条边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互相紧靠，并且没有间隙，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那有可能你遇到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是另一种问题。如果你确定，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你遇到的是出料不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足，那这儿有几个可行的方法，具体见下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文。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13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30"/>
          <p:cNvSpPr/>
          <p:nvPr/>
        </p:nvSpPr>
        <p:spPr>
          <a:xfrm>
            <a:off x="1135462" y="867903"/>
            <a:ext cx="5351779" cy="50171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3.1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不正确的线材直径</a:t>
            </a:r>
            <a:endParaRPr sz="1600" dirty="0">
              <a:latin typeface="SimSun"/>
              <a:ea typeface="SimSun"/>
              <a:cs typeface="SimSun"/>
            </a:endParaRPr>
          </a:p>
          <a:p>
            <a:pPr marL="12700" indent="266700" algn="l" rtl="0" eaLnBrk="0">
              <a:lnSpc>
                <a:spcPct val="174000"/>
              </a:lnSpc>
              <a:spcBef>
                <a:spcPts val="1507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你需要确认的第一件事是，软件得知道你使用的耗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材的直径。点击“修改切片设置（ 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-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Settings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）”，打开“其它”标签。确认设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置的值， 与你购买的线材直径是一致的。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甚至，你需要用卡尺测试你的线材，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定你在软件中设置的值， 是正确的。最常见的线材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直径是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1.75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2.8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。许多线材卷的包装上，也有正确的直径。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5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3.2</a:t>
            </a:r>
            <a:r>
              <a:rPr sz="1600" b="1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增加挤出倍率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88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如果你的线材直径是正确的，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但是你仍然看到出料不足的问题， 那么你需要调整挤出倍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率。这是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中一个非常有用的设置，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允许你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轻松修改挤出机挤出量（也被称为流量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倍率）。点击“修改切片设置（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印“挤出机（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Extruder</a:t>
            </a:r>
            <a:r>
              <a:rPr sz="1200" kern="0" spc="1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标签页”。你打印机上的每个挤出机，都有一个单独的挤出倍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率，所以，如果你想修改某一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个挤出机的流量倍率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请确保在列表上选择了与之对应的设置项。比如，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如果你的挤出倍率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原来是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，你修改它为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1.05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，这意味着将比以前多挤出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的塑料。比较典型的是，打印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时设置挤出倍率为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0.9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左右，打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时，设置接近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。尝试着增加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，然后再打印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测试方块，看边线上是否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仍然有间隙。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1125099" y="6382497"/>
            <a:ext cx="5305425" cy="25069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4.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出料偏多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2859" indent="267970" algn="l" rtl="0" eaLnBrk="0">
              <a:lnSpc>
                <a:spcPct val="190000"/>
              </a:lnSpc>
              <a:spcBef>
                <a:spcPts val="301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软件与你的打印机是一起工作的，请确认从喷嘴中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挤出了准确数量的塑料。精确挤出是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获得高质量打印件的重要因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素。然而，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打印机，没有方法监测到底挤出了多少塑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料。如果你的挤出机设置不正确，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打印机有可能挤出超过软件预期的塑料。出料偏多将导致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打印件的外尺寸出问题。解决这个问题，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中，只需要进行很少的设置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。请参考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79375" algn="l" rtl="0" eaLnBrk="0">
              <a:lnSpc>
                <a:spcPct val="99000"/>
              </a:lnSpc>
              <a:spcBef>
                <a:spcPts val="1189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</a:t>
            </a:r>
            <a:r>
              <a:rPr sz="1000" u="sng" kern="0" spc="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出料不足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”章节，以获得更详细的说明。虽然那个说明是关于出料不足的，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可以修改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2859" algn="l" rtl="0" eaLnBrk="0">
              <a:lnSpc>
                <a:spcPct val="186000"/>
              </a:lnSpc>
              <a:spcBef>
                <a:spcPts val="22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相同的设置项，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解决出料偏多的问题， 只需要相反的设置。例如，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增加挤出倍率可以解决出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料不足的问题，你可以减少挤出倍率，来解决出料偏多的问题。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1134300" y="6382497"/>
            <a:ext cx="5295900" cy="3101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2434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5.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顶层出现孔洞或缝隙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93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为了节省塑料，大多数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打印件，都是由一层实心的壳和多孔中空的内芯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构成。例如：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打印件的内芯的填充率，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只有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，也即意味着，内芯只有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的是塑料，其它部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分是空气。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虽然打印件的内芯是部分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中空的， 但我们希望表面是实心的。为了达到这个目标，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Simplify3D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允许你设置，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在你的打印件中，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顶部和底部有多少实心的层。例如，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打印一个上下各有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层实心层的方块，软件将在上下各打印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层完全实心的层，但是其它中间的层，将部分中空。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这个技术，可以节约大量的塑料和时间， 但同时又能创造出结实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的打印件。当然，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取决于你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使用何种设置，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你有可能注意到，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打印件的顶层并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不是完全实心的。在挤出机建构这些实心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层时，你可能看到孔洞或间隙。如果你遇到这种问题，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这儿有几个简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单的设置， 你可以对其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进行调整，以解决问题。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16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2"/>
          <p:cNvSpPr/>
          <p:nvPr/>
        </p:nvSpPr>
        <p:spPr>
          <a:xfrm>
            <a:off x="1135500" y="867903"/>
            <a:ext cx="5352415" cy="7538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5.1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顶部实心层数不足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89000"/>
              </a:lnSpc>
              <a:spcBef>
                <a:spcPts val="303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调整顶层实心填充层的数量，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是最先被用到的。当在部分中空的填充的层上，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打印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的实心填充层时，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实心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层会跨越下层的空心部分。此时，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实心层上挤出的塑料，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会倾向下垂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到空心中。因此，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通常需要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在顶部打印几层实心层，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来获得平整完美的实心表面。好的作法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是，顶层实心部分打印的厚度至少为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。所以如果你使用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0.25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为层高，你需要打印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层顶部实心层。如果你打印层高更低，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比如只有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0.1mm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，你需要在顶部，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个实心层，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来达到同样的效果。如果你在顶层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发现挤出丝之间有间隙， 第一件事，是尝试着增加顶部实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心层的数量。例如，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如果你发现这个问题，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而只打印了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顶部实心层，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那试试打印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个实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心层，看看有没有改善。注意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增加实心层只会增加打印件里面塑料的体积，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但不会增加外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部尺寸。你可以点击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）”，打印“层（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Layer</a:t>
            </a:r>
            <a:r>
              <a:rPr sz="1200" kern="0" spc="1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标签页”，来调整实心层的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82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5.2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填充率太低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7334" algn="l" rtl="0" eaLnBrk="0">
              <a:lnSpc>
                <a:spcPct val="192000"/>
              </a:lnSpc>
              <a:spcBef>
                <a:spcPts val="305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打印件内部的填充，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会成为它上面层的基础。打印件顶部的实心层，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需要在这个基础上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打印。如果填充率非常低，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那填充中将有大量空的间隙。比如，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你只使用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的填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充率，那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么打印件里面，剩下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将是中空的。这将会导致实心层，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需要在非常大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的中空间隙上打印。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如果你试过增加顶部实心层的数量， 而你在顶部仍然能看到间隙， 你或许可以尝试增加填充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率，来看看是间隙是否会消失。比如，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你的填充率，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之前设置的是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30%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，试着用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50%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的填充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率，因为这样，可以提供更好的基础，来打印顶部实心层。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6000"/>
              </a:lnSpc>
              <a:spcBef>
                <a:spcPts val="482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5.3</a:t>
            </a:r>
            <a:r>
              <a:rPr sz="1600" b="1" kern="0" spc="2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出料不足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2859" indent="257809" algn="l" rtl="0" eaLnBrk="0">
              <a:lnSpc>
                <a:spcPct val="186000"/>
              </a:lnSpc>
              <a:spcBef>
                <a:spcPts val="31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如果你已经尝试增加填充率， 和顶层实心层的数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但在打印件的顶层，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你的仍能看到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间隙。那你可能遇到挤出不足的问题。这意味着，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喷嘴没有挤出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软件所预期数量的塑料。关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9000"/>
              </a:lnSpc>
              <a:spcBef>
                <a:spcPts val="4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于这个问题的完整解决办法，可以参考“</a:t>
            </a:r>
            <a:r>
              <a:rPr sz="1000" u="sng" kern="0" spc="4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出料不足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17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1135500" y="6382497"/>
            <a:ext cx="5295265" cy="2803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6719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6.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拉丝或垂料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74954" algn="l" rtl="0" eaLnBrk="0">
              <a:lnSpc>
                <a:spcPct val="183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当打印件上残留细小的塑料丝线，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则发生了拉丝。通常，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这是因为当喷嘴移到新的位置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时，塑料从喷嘴中垂出来了。庆幸的是，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中，有几种设置，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可能有助于解决这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个问题。解决拉丝问题，最常用的是方法是“回抽”。如果回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抽是开启的，那么当挤出机完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成模型一个区域的打印后，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嘴中的线材会被回拉，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这样再次打印时，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塑料会被重新推入喷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嘴，从喷嘴顶部挤出。要确认回抽已经开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启了，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）”，打开“挤出机（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Extruder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）标签页”，确认你的每个挤出机，都开启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了回抽选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项。在下面的几个章节中，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我们将探讨这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个重要的回抽设置，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也会探讨其它几个处理拉丝问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题的设置，例如，挤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出机温度设置。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18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6"/>
          <p:cNvSpPr/>
          <p:nvPr/>
        </p:nvSpPr>
        <p:spPr>
          <a:xfrm>
            <a:off x="1134433" y="867903"/>
            <a:ext cx="5295900" cy="812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6000"/>
              </a:lnSpc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6.1</a:t>
            </a:r>
            <a:r>
              <a:rPr sz="1600" b="1" kern="0" spc="2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回抽距离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80034" algn="l" rtl="0" eaLnBrk="0">
              <a:lnSpc>
                <a:spcPct val="192000"/>
              </a:lnSpc>
              <a:spcBef>
                <a:spcPts val="308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回抽最重要的设置，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是回抽距离。它决定了多少塑料，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会从喷嘴拉回。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一般来说，从喷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嘴中拉回的塑料越多，喷嘴移动时，越不容易垂料。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大多数直接驱动的挤出机，只需要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的回抽距离，然后一些波顿（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Bowden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）挤出机，可能需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要高达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的回抽距离，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因为挤出机驱动齿轮和热喷嘴之间的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距离更大。如果你的打印件出现拉丝问题， 试试增加回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抽距离，每次增加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，观察改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善情况。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6000"/>
              </a:lnSpc>
              <a:spcBef>
                <a:spcPts val="491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6.2</a:t>
            </a:r>
            <a:r>
              <a:rPr sz="1600" b="1" kern="0" spc="2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回抽速度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70509" algn="l" rtl="0" eaLnBrk="0">
              <a:lnSpc>
                <a:spcPct val="192000"/>
              </a:lnSpc>
              <a:spcBef>
                <a:spcPts val="307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下一个回抽相关的设置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，是回抽速度。它决定了线材从喷嘴抽离的快慢。如果回抽太慢，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塑料将会从喷嘴中垂出来， 进而在移动到新的位置之前，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就开始泄漏了。如果回抽太快，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材可能与喷嘴中的塑料断开，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甚至驱动齿轮的快速转动， 可能刨掉线材表面部分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有一个范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围，回抽效果比较好，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介于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1200-60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min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(20-100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/s).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庆幸的是，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已经提供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了一些内置的默认配置，使你有一个良好的起点，来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确定多大的回抽速度，效果最好。但是，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最理想的值，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需根据实际你使用的材料。所以，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你需要做试验，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确定不同的速度，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是否减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少了拉丝量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spcBef>
                <a:spcPts val="487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6.3</a:t>
            </a:r>
            <a:r>
              <a:rPr sz="1600" b="1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温度太高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875" algn="l" rtl="0" eaLnBrk="0">
              <a:lnSpc>
                <a:spcPct val="181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如果你已经检查了回抽设置， 下一个最常见的，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导致拉丝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问题的因素是挤出机温度。如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果温度太高，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喷嘴中的塑料，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会变成非常粘稠，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进而更容易从喷嘴中流出来。然后，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如果温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度太低，塑料会保持较硬状态，而难以从喷嘴中挤出来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。如果你觉得你的回抽设置是正确的，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但是出现这个问题，试试降低挤出机温度，降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度。这将对最后的打印质量，有明显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的影响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。通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过点击 “修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改切片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7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200" kern="0" spc="-15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打开“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1200" kern="0" spc="1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）标签页”，你可以做调整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。从列表中，选择相应的挤出机，在你想修改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的温度值上双击。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4060834"/>
            <a:ext cx="5273675" cy="5273674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1134967" y="867903"/>
            <a:ext cx="5295900" cy="2804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6.4</a:t>
            </a:r>
            <a:r>
              <a:rPr sz="1600" b="1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悬空移动距离太长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8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如上面我们探讨的，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拉丝发生在挤出机，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在两个不同的位置间移动。在移动过程中，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料从喷嘴中垂下来。移动距离的大小，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对拉丝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的产生，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有很大的影响。短程移动足够快，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料没有时间从喷嘴中重落下来。然后，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大距离的移动， 更有可能导致拉丝。庆幸的是，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包含了一个非常有用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的特性， 来使移动路径尽可能小。软件非常智能，</a:t>
            </a:r>
            <a:r>
              <a:rPr sz="1000" kern="0" spc="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能自动调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整移动路径，来保证喷嘴悬空移动的距离非常小。事实上，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在多数时候，软件都可以找到能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合适的路径，来避免一口气悬空移动很远。这意味着，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没有拉丝的可能性，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因为喷嘴一直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实心的塑料上方，而且不会移动到打印件外部。要使用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这个特性，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点击“高级（</a:t>
            </a:r>
            <a:r>
              <a:rPr sz="1200" kern="0" spc="-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Advanced</a:t>
            </a:r>
            <a:r>
              <a:rPr sz="1200" kern="0" spc="1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标签页”，开启“避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免移动超出轮廓”的选项。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1668500" y="853447"/>
            <a:ext cx="4756150" cy="9092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0670" algn="l" rtl="0" eaLnBrk="0">
              <a:lnSpc>
                <a:spcPct val="88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7.4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当以上这些办法都无效时，试试一交打印多个打印件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............................22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8.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层错位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8.1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喷头移动太快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8.2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机械或电子问题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9.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层开裂或断开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9.1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层高太高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9.2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打印温度太低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26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刨料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提高挤出机温度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10.2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打印速度太快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检查喷嘴是否堵塞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.................................28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11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喷头堵塞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</a:t>
            </a:r>
            <a:r>
              <a:rPr sz="1000" kern="0" spc="-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11.1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手工推送线材进入挤出机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...............29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11.2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重新安装线材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11.3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清理喷嘴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12.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打印中途，挤出停止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耗材耗尽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挤出机堵塞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12.4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挤出机电机驱动过热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...........................32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13.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填充不牢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13.1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试试更换填充纹理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.................................33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13.2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降低打印速度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13.3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增大填充挤出丝宽度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............................34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斑点和疤痕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14.1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回抽和滑行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14.2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避免非必要的回抽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................................36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非固定的回抽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51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14.4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选择起点位置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841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15.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填充与轮廓之间的间隙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........................38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7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15.1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轮廓重叠不够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  <a:spcBef>
                <a:spcPts val="7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15.2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39</a:t>
            </a:r>
            <a:endParaRPr sz="1000" dirty="0"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3780040" y="10244087"/>
            <a:ext cx="29082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80"/>
          <p:cNvSpPr/>
          <p:nvPr/>
        </p:nvSpPr>
        <p:spPr>
          <a:xfrm>
            <a:off x="1134967" y="867903"/>
            <a:ext cx="5342890" cy="9144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8625" algn="l" rtl="0" eaLnBrk="0">
              <a:lnSpc>
                <a:spcPct val="98000"/>
              </a:lnSpc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7.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过热</a:t>
            </a:r>
            <a:endParaRPr sz="1600" dirty="0">
              <a:latin typeface="SimSun"/>
              <a:ea typeface="SimSun"/>
              <a:cs typeface="SimSun"/>
            </a:endParaRPr>
          </a:p>
          <a:p>
            <a:pPr marL="12700" indent="267970" algn="l" rtl="0" eaLnBrk="0">
              <a:lnSpc>
                <a:spcPct val="192000"/>
              </a:lnSpc>
              <a:spcBef>
                <a:spcPts val="1497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从挤出机挤出的塑料，至少有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190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240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摄氏度。当塑料仍然是热的，它仍然是柔软的，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可以轻易地塑造成不同的形状。然后，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当它冷却后，它迅速变成固体，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并且定型。你需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要在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温度和冷却之间取得正常的平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衡，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进而塑料能顺利地从喷嘴中流出，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但又能迅速凝固成， 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获得打印件尺寸的精度。如果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未能达到平衡，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你会遇到一些打印质量问题，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打印件的外型不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精准，跟你期望的不一样。如图所示，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金字塔顶部挤出的线材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没能尽快冷却定型。下面的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章节，将排查几种常见的导致过热的情况，及如何避免。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3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7.1</a:t>
            </a:r>
            <a:r>
              <a:rPr sz="1600" b="1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散热不足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79000"/>
              </a:lnSpc>
              <a:spcBef>
                <a:spcPts val="31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最常见的导致过热的原因，是塑料能没及时冷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却。冷却缓慢时，塑料很容易被改变形状。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对于多塑料来说，快速冷却已经打印的层，来防止它们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变形，是比较好的。如果你的打印上，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有冷却风扇，试着增加风扇的风力来使塑料冷却更快。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）”，打开“冷却（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Cooling</a:t>
            </a:r>
            <a:r>
              <a:rPr sz="1200" kern="0" spc="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）标签页”，你可以做相应设置。只需要简单地双击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你需要修改的风扇的控制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点。这个额外的冷却，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有助于塑料成型。如果你的打印机，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没有完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整的冷却风扇，你可能需要试着安装一个自己配的风扇，或者使用手持风扇来加快层的冷却。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7.2</a:t>
            </a:r>
            <a:r>
              <a:rPr sz="1600" b="1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打印温度太高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76000"/>
              </a:lnSpc>
              <a:spcBef>
                <a:spcPts val="30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如果你已经使用了冷却风扇， 但仍然有问题，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你可能需要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试着降低打印温度。如果塑料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以低一些的温度从喷嘴中挤出，它将可能更快地凝固成型。试着降低打印温度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来看效果。你可以点击“修改切片设置（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，打开“温度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）标签页”，做相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应设置。只需要简单地双击你需要修改的温度的控制点。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注意，不要降温太多，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以致于塑料不够热，而无法从喷嘴细小的孔中挤出。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2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7.3</a:t>
            </a:r>
            <a:r>
              <a:rPr sz="1600" b="1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86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如果你打印每个层都非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常快， 可能导致没有足够的时间， 让层正确地冷却，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却又开始在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它上面打印新的层了。在打印小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模型时，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这特别重要，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因为每层只有很少的时间来打印。甚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21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1134928" y="853447"/>
            <a:ext cx="5332729" cy="4865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8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至有冷却风扇时，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为这些很小的层，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你仍然需要降低打印速度， 来确保有足够的时间让层凝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11429" algn="l" rtl="0" eaLnBrk="0">
              <a:lnSpc>
                <a:spcPct val="190000"/>
              </a:lnSpc>
              <a:spcBef>
                <a:spcPts val="4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固。庆幸的事，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有一个非常简单的选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来处理这个问题。如果你点击“修改切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）”，打开“冷却（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Cooling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”，你会看到“速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度重写（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Speed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Overrides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）”的设置项。这个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设置项，是用来，在打印小的层时，自动降低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速度，以确保在开始打印下一层时，它们有足够多的时间冷却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和凝固。例如，如果你允许，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在打印时间少于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秒的层时，软件调整打印速度，程序会为这些小层，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降低打印速度。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对于解决高热问题，这是一个关键的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特性。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0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7.4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当以上这些办法都无效时，试试一次打印多个打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</a:t>
            </a:r>
            <a:endParaRPr sz="1600" dirty="0">
              <a:latin typeface="SimSun"/>
              <a:ea typeface="SimSun"/>
              <a:cs typeface="SimSun"/>
            </a:endParaRPr>
          </a:p>
          <a:p>
            <a:pPr marL="14604" algn="l" rtl="0" eaLnBrk="0">
              <a:lnSpc>
                <a:spcPct val="95000"/>
              </a:lnSpc>
              <a:spcBef>
                <a:spcPts val="1296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2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如果你已经尝试了以上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个办法，但仍然在冷却方面有问题， 有另一种办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法，你可以试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一下。将你要打印的模型复制一份（编辑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&gt;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复制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粘贴（</a:t>
            </a:r>
            <a:r>
              <a:rPr sz="1200" kern="0" spc="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2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1200" kern="0" spc="2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</a:t>
            </a:r>
            <a:r>
              <a:rPr sz="1200" kern="0" spc="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Paste</a:t>
            </a:r>
            <a:r>
              <a:rPr sz="1000" kern="0" spc="-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）），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或者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入另一个可以同时打印的模型。通过同时打印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两个模型，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你能为每个模型，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提供更多冷却时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间。喷嘴将需要移动到不同的位置，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去打印第二个模型，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这就提供了一个机会，让第一个模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型冷却。这很简单，但却是一个很有效的策略，来解决过热的问题。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1135367" y="6382497"/>
            <a:ext cx="5295265" cy="280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8.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层错位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73050" algn="l" rtl="0" eaLnBrk="0">
              <a:lnSpc>
                <a:spcPct val="193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打印机，使用开环控制系统。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直白地说，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他们没有关于喷头实际位置信息反馈。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打印机只是简单地尝试移动喷头到某个位置，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然后希望它能到达那儿。多数时候，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这样是可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行的，因为驱动打印机的步进电机是非常有力的，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不会有巨大的负载来阻止喷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头移动。然后，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如果出现了问题，打印机将没有办法发现它。例如，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在打印的时候，你突然撞击你的打印机，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你可能导致喷头移动到一个新的位置。机器没有反馈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来识别这种情况。所以，它会继续打印，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好像什么事也没发生一样。如果你发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现打印机中的层错位了， 它可能是因为下面列出的原因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之一导致的。不幸的是，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一旦这些错误发生，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打印机没有办法发现问题和处理问题。所以我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们将探讨如何解决这个问题。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96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200"/>
          <p:cNvSpPr/>
          <p:nvPr/>
        </p:nvSpPr>
        <p:spPr>
          <a:xfrm>
            <a:off x="1134833" y="867903"/>
            <a:ext cx="5342890" cy="9177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2275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8.1</a:t>
            </a:r>
            <a:r>
              <a:rPr sz="1600" b="1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喷头移动太快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9000"/>
              </a:lnSpc>
              <a:spcBef>
                <a:spcPts val="305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如果你以一个很高的速度打印，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打印机的电机将尽力支持。如果你尝试以更快的速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度打印，以至于超过了电机能承受的范围， 你通常会听到咔咔的声音， 电机没法转动到预期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的位置。此种情况下，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接下来的打印的层，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会与之前打印的所有层错位。如果你觉得你的打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印机打印太快了，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试着降低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的打印速度，来看是否有帮助。你可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以点击“修改切片设置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）”，打开“其它（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时调整“默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认打印速度”和“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X/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轴移动速度”。默认打印速度，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决定了挤出头挤出塑料时的速度。“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X/Y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轴移动速度”决定打印头空程时的移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动速度。 如果这些速度任意一个太快，都有可能导致错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位。如果你愿意调整更多高级设置，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你也可以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考虑降低你打印机固件中的加速度设置，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使加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速和减速更加平缓。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2275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8.2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机械或电子问题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8604" algn="l" rtl="0" eaLnBrk="0">
              <a:lnSpc>
                <a:spcPct val="193000"/>
              </a:lnSpc>
              <a:spcBef>
                <a:spcPts val="300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如果降低了速度，错位问题还一直出现，那就有可能你的打印机存在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机械或电子问题。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例如，多数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打印机使用同步带来做电机传动，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以控制喷头的位置。同步带一般是橡胶制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成，再加某种纤维来增强。使用时间一长，同步带可能会松弛，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进而影响同步带带位喷头的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张力。如果张力不够，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同步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带可能在同步轮上打滑， 这意味着同步轮转动了， 但同步带没有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动。如果同步带原本安装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得太紧，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也会导致问题。过度绷紧的同步带，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会使轴承间产生过大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的摩擦力，从而阻碍电机转动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。理想的情况是，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皮带足够紧，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防止打滑，但又不太紧，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以致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阻碍系统运行。如果你在处理错位问题，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你需要确认所有同步带的张力是合适的，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没有太松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或太紧。如果你觉得可能有问题，请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与打印机提供商沟通，以便知道如何调整皮带张力。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273050" algn="l" rtl="0" eaLnBrk="0">
              <a:lnSpc>
                <a:spcPct val="192000"/>
              </a:lnSpc>
              <a:spcBef>
                <a:spcPts val="224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打印机，都包括一系列的同步带，驱动同步带的同步轮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使用一个止付螺丝（也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称顶丝）来固定到电机上。这种顶丝将同步轮锁紧在电机的轴上，这样二者可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以同步旋转。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因此，如果顶丝松动了，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同步轮不再与电机轴一同旋转。这意味着，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可能电机在旋转，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而同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步轮和同步带却没有运动。这种情况下，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喷头也不会到达预期的位置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进而导致接下来的所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有层错位。所以，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如果层错位了的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问题，重复出现，你需要确认一下，所有电机上的紧固件，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都已经上紧了。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266700" algn="l" rtl="0" eaLnBrk="0">
              <a:lnSpc>
                <a:spcPct val="191000"/>
              </a:lnSpc>
              <a:spcBef>
                <a:spcPts val="19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还有另外一些常见的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电子方面的问题， 导致电机失步。例如，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如果电机的电流不足， 电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机将没有足够的力矩转动。也可能是电机驱动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板过热，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这会导致电机间歇性地停止转动，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到电路冷却下来。然而这不是一个详尽的列表，它只是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提供一了些，当错位问题一直重现时，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你可以需要检查的，常见的电子或机械方面的建议。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24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1122091"/>
            <a:ext cx="5273675" cy="5273675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1135367" y="6679677"/>
            <a:ext cx="5295900" cy="3233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9.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层开裂或断开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970" algn="l" rtl="0" eaLnBrk="0">
              <a:lnSpc>
                <a:spcPct val="191000"/>
              </a:lnSpc>
              <a:spcBef>
                <a:spcPts val="303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打印通过一次打印一层来构建模型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。每个后续的层，都是打印在前一个层上，最后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构建出想要的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形状。然后，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使最后的打印件结实可靠，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你需要确保每层充分地与它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下面的层粘合。如果层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与层之间不能很好地粘合，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最后打印件可能开裂或断开。接下来，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们将会探讨一些典型的原因，及相应的解决办法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2275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9.1</a:t>
            </a:r>
            <a:r>
              <a:rPr sz="1600" b="1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层高太高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4604" indent="270509" algn="l" rtl="0" eaLnBrk="0">
              <a:lnSpc>
                <a:spcPct val="189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打印机喷嘴直径都在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0.3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之间。塑料从这个很小的孔中挤出，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形成非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常细的挤丝，进而构建细节丰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富的打印件。然而，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这些小喷嘴，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也导致层高的限制。当你在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一层上打印另一层塑料，你需要确保新的层，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被挤压到下面那层上，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从而两层可以粘合在一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25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14"/>
          <p:cNvSpPr/>
          <p:nvPr/>
        </p:nvSpPr>
        <p:spPr>
          <a:xfrm>
            <a:off x="1134967" y="853447"/>
            <a:ext cx="5295900" cy="4469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88000"/>
              </a:lnSpc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起。一般来说，你需要确保你选择的层高比喷嘴直径小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。例如，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如果你的喷嘴直径是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189000"/>
              </a:lnSpc>
              <a:spcBef>
                <a:spcPts val="33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，你使用的层高不能超过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0.32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，否则每层上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的塑料将无法正确地与它下面的层粘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合。所以，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如果你发现打印件开裂， 层与层之间没能粘合在一起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，首先你需要检查的是，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高与喷嘴直径是匹配的。试试减少层高，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来看看是否能让层粘合得更好。你可以点击“修改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“层（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Layer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6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2909" algn="l" rtl="0" eaLnBrk="0">
              <a:lnSpc>
                <a:spcPct val="95000"/>
              </a:lnSpc>
              <a:spcBef>
                <a:spcPts val="482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9.2</a:t>
            </a:r>
            <a:r>
              <a:rPr sz="1600" b="1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打印温度太低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88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相比冷的塑料，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热的塑料，总是能更好地粘合在一起。如果你发现，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层与层之间不能很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好粘合，并且你能确定层高设置没有太高，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那么可能是你的线材，需要以更高的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温度来打印，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以便更好地粘合。例如，如果你尝试在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190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摄氏度时，打印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塑料，你可能会发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现，层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与层之间很容易分开。这是因为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ABS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一般需要在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220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235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摄氏度时打印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，以便使层与层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与有力地粘合。所以如果你觉得可能是这个问题，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确认是否对买到的线材，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使用了正确的打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印温度。尝试增加温度，每次增加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摄氏度，来看看粘合是否有所改善。你可以点击“修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 Process  Setti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ngs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）”，打开“温度（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设置。只需要双击你想修改的温度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设置点。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26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1135367" y="6382497"/>
            <a:ext cx="5295265" cy="3529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6000"/>
              </a:lnSpc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10.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刨料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73050" algn="l" rtl="0" eaLnBrk="0">
              <a:lnSpc>
                <a:spcPct val="192000"/>
              </a:lnSpc>
              <a:spcBef>
                <a:spcPts val="311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打印机都是使用一个小齿轮与另一个轴承夹住线材，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以使齿轮抓住线材。驱动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齿轮有尖利的齿，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可以咬进线材中，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然后依靠齿轮的旋转方向， 来推动线材前后运动。如果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线材不能移动，但齿轮却在继续转动，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这时齿轮可能会从线材上刨掉部分塑料，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致齿轮没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地方再抓住线材。许多人称这种情况叫“刨料”。因为太多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塑料被刨掉了，导致挤出功能不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正常。如果这种情况出现在你的打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印机上， 你一通常会看到许多塑料碎片散落一地。你也会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看到，挤出机在转动，但线材却没有被推送到挤出机内部。在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下面我们将介绍解决这个问题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的最简单的方法。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8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10.1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提高挤出机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如果你一直遇到刨料的问题，试着把挤出机的温度提高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度，这样塑料挤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出更容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27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8"/>
          <p:cNvSpPr/>
          <p:nvPr/>
        </p:nvSpPr>
        <p:spPr>
          <a:xfrm>
            <a:off x="1134452" y="859467"/>
            <a:ext cx="5342890" cy="4905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225" algn="l" rtl="0" eaLnBrk="0">
              <a:lnSpc>
                <a:spcPct val="81000"/>
              </a:lnSpc>
              <a:tabLst/>
            </a:pP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易一些。你可以点击“修改切片设置（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）”，打开“温度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71119" algn="l" rtl="0" eaLnBrk="0">
              <a:lnSpc>
                <a:spcPct val="183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1200" kern="0" spc="16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）标签页”，来设置。从列表左边选择相应的挤出机，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然后双击你想修改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的温度定位点。塑料在温度高时，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总是更容易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所以这是可以调整的一个非常有用的设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10.2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打印速度太快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6065" algn="l" rtl="0" eaLnBrk="0">
              <a:lnSpc>
                <a:spcPct val="179000"/>
              </a:lnSpc>
              <a:spcBef>
                <a:spcPts val="311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在提高了温度后，如果你仍然遇到刨料的问题，下一个你需要做的是，降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低打印速度。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通过这样做，挤出机的电机，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不必再那般高速转动， 因为线材需要更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长的时间来挤出。降低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挤出机的电机转速，有助于避免刨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料问题。你可以点击“修改切片设置（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5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开“其它（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1200" kern="0" spc="1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）标签页”，来设置。调整“默认打印速度”，可以控制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挤出机挤出塑料时的运动速度。例如，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你之前打印速度是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3600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min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/s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试试将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这个值减小一半，看是否刨料的问题消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失了。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10.3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检查喷嘴是否堵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塞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9400" algn="l" rtl="0" eaLnBrk="0">
              <a:lnSpc>
                <a:spcPct val="99000"/>
              </a:lnSpc>
              <a:spcBef>
                <a:spcPts val="31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在降低的温度和打印速度之后，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如果你仍然有刨料的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问题， 那么可能是喷嘴堵塞了。请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ct val="99000"/>
              </a:lnSpc>
              <a:spcBef>
                <a:spcPts val="4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阅读“</a:t>
            </a:r>
            <a:r>
              <a:rPr sz="1000" u="sng" kern="0" spc="2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喷嘴堵塞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，来获知如何处理这个问题。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28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1136034" y="6679677"/>
            <a:ext cx="5294629" cy="3233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tabLst/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11</a:t>
            </a:r>
            <a:r>
              <a:rPr sz="1600" b="1" kern="0" spc="18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喷头堵塞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6065" algn="l" rtl="0" eaLnBrk="0">
              <a:lnSpc>
                <a:spcPct val="191000"/>
              </a:lnSpc>
              <a:spcBef>
                <a:spcPts val="304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打印机，在它的生命周期里， 需要熔化和挤出数公斤的塑料。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所有的塑料都必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须，通过一个大小只如沙子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一般的孔中挤出，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这使问题变复杂了。不可避免地，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在这个过程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中，有时会现一些问题，挤出机不能再推动塑料通过喷嘴。这种堵塞经常是因为，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有某些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西在喷嘴中，阻碍了塑料正常挤出。这种问题第一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次出现时，有点让人不知所措，但接下来，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我们会介绍几个简单的解决步骤，来修复被堵的喷嘴。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9894" algn="l" rtl="0" eaLnBrk="0">
              <a:lnSpc>
                <a:spcPct val="95000"/>
              </a:lnSpc>
              <a:spcBef>
                <a:spcPts val="489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11.1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手工推送线材进入挤出机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065" algn="l" rtl="0" eaLnBrk="0">
              <a:lnSpc>
                <a:spcPct val="183000"/>
              </a:lnSpc>
              <a:spcBef>
                <a:spcPts val="2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第一件事，你可能想做的是，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尝试手工推送线材进入挤出机。打开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的设备控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制面板，加热挤出机到塑料需要的温度。然后使用控制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手柄， 挤出少量塑料。例如，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10mm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3751122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29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242"/>
          <p:cNvSpPr/>
          <p:nvPr/>
        </p:nvSpPr>
        <p:spPr>
          <a:xfrm>
            <a:off x="1135100" y="853447"/>
            <a:ext cx="5296534" cy="430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ct val="88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当挤出机电机旋转，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用手轻轻地帮助推送线材进入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挤出机。多数情况下，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这额外的力量，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7940" algn="l" rtl="0" eaLnBrk="0">
              <a:lnSpc>
                <a:spcPts val="2340"/>
              </a:lnSpc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以使线材通过出问题的位置。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11.2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重新安装线材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7970" algn="l" rtl="0" eaLnBrk="0">
              <a:lnSpc>
                <a:spcPct val="190000"/>
              </a:lnSpc>
              <a:spcBef>
                <a:spcPts val="310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如果线材仍然没有移动，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接下来你要做的事，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是拆下线材。确认挤出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机温度正确，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的控制面板，回抽线材，从挤出机中拔出。如前面，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你可能需要提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供额外的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力量，如果线材不移动。当线材被拔出后，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使用剪刀剪掉线材上熔化或损坏了的部分。然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重新安装线材，看这段新的，没有损坏的线材能不能挤出。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11.3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清理喷嘴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1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如果不能挤出这段新的塑料通过喷嘴，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那么在继续操作前，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可能你需要清理喷嘴。很多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用户通过加热挤出机到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摄氏度，然后手工挤出线材（希望没有东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西堵在喷嘴中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！）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另外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一些人，更喜欢用吉它上的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弦，将喷嘴中东西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反向顶出来。有许多其它方法，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不同的挤出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机不一样，所以请联系你的打印机提供商，来获得可靠的指导。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1671034" y="853447"/>
            <a:ext cx="4753609" cy="8499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8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16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边角卷曲和毛糙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40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65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17.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顶层表面疤痕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17.1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挤出塑料过多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17.2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垂直抬升（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Z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抬升）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...........................................................42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65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18.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底面边角上的孔洞和间隙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..................43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18.1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边沿数量不足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18.2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顶层实心层数不足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.................................44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18.3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填充率太低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65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侧面线性纹理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挤出不稳定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45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19.2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温度波动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46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83209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机械问题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46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20.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振动和回环纹理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20.1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打印太快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47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20.2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固件加速度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20.3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机械故障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48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薄壁上出现间隙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r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21.1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调整薄壁行为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49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22.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细节打印不出来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22.1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重新设计有薄壁的模型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...................51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22.2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安装开孔直径更小的喷嘴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...51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94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22.3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最后一个办法，强制软件去打印更小的细节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...................................51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12700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挤出不稳定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52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23.1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线材被卡住或缠绕在一起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...53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堵头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23.3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层高太小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错误的挤出丝宽度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..............................53</a:t>
            </a:r>
            <a:endParaRPr sz="1000" dirty="0">
              <a:latin typeface="Calibri"/>
              <a:ea typeface="Calibri"/>
              <a:cs typeface="Calibri"/>
            </a:endParaRPr>
          </a:p>
          <a:p>
            <a:pPr marL="278765" algn="l" rtl="0" eaLnBrk="0">
              <a:lnSpc>
                <a:spcPct val="88000"/>
              </a:lnSpc>
              <a:spcBef>
                <a:spcPts val="1285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23.5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耗材质量太差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54</a:t>
            </a:r>
            <a:endParaRPr sz="1000" dirty="0">
              <a:latin typeface="Calibri"/>
              <a:ea typeface="Calibri"/>
              <a:cs typeface="Calibr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8765" algn="l" rtl="0" eaLnBrk="0">
              <a:lnSpc>
                <a:spcPct val="99000"/>
              </a:lnSpc>
              <a:spcBef>
                <a:spcPts val="3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23.6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挤出机机械故障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54</a:t>
            </a:r>
            <a:endParaRPr sz="1000" dirty="0">
              <a:latin typeface="Calibri"/>
              <a:ea typeface="Calibri"/>
              <a:cs typeface="Calibri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3777297" y="10244087"/>
            <a:ext cx="29337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1137100" y="6382497"/>
            <a:ext cx="5293359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9894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12.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打印中途，挤出停止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875" indent="263525" algn="l" rtl="0" eaLnBrk="0">
              <a:lnSpc>
                <a:spcPct val="186000"/>
              </a:lnSpc>
              <a:spcBef>
                <a:spcPts val="30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如果你的打印机，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在开始的时候挤出正常， 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后来突然停止挤出，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通常有一些因素，可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能导致这个问题。我们将逐个探讨常见的原因，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并提供建议解决问题。如果你的打印机，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8415" algn="l" rtl="0" eaLnBrk="0">
              <a:lnSpc>
                <a:spcPct val="99000"/>
              </a:lnSpc>
              <a:spcBef>
                <a:spcPts val="1153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刚开始的时候，挤出有问题，请参考“</a:t>
            </a:r>
            <a:r>
              <a:rPr sz="1000" u="sng" kern="0" spc="5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打</a:t>
            </a:r>
            <a:r>
              <a:rPr sz="1000" u="sng" kern="0" spc="4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印开始后，耗材无挤出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8625" algn="l" rtl="0" eaLnBrk="0">
              <a:lnSpc>
                <a:spcPct val="95000"/>
              </a:lnSpc>
              <a:spcBef>
                <a:spcPts val="490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12.1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耗材耗尽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3495" indent="254634" algn="l" rtl="0" eaLnBrk="0">
              <a:lnSpc>
                <a:spcPct val="186000"/>
              </a:lnSpc>
              <a:spcBef>
                <a:spcPts val="30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这种情况，显而易见。但是在检查其它问题时，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首先确认一下，是否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有耗材送入挤出机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中。如果线材卷中线材耗尽，在开始打印前，你需要安装一卷新的耗材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83845" algn="l" rtl="0" eaLnBrk="0">
              <a:lnSpc>
                <a:spcPct val="99000"/>
              </a:lnSpc>
              <a:spcBef>
                <a:spcPts val="1153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12.2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线材与驱动齿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轮打滑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264159" algn="l" rtl="0" eaLnBrk="0">
              <a:lnSpc>
                <a:spcPct val="186000"/>
              </a:lnSpc>
              <a:spcBef>
                <a:spcPts val="217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在打印过程中，挤出机的电机会不停地转动，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来推动线材进入喷嘴，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这样你的打印机能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持续挤出塑料。如果你试图打印得太快，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或你试图挤出太多塑料，可能会导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致电机刨掉线材，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31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box 256"/>
          <p:cNvSpPr/>
          <p:nvPr/>
        </p:nvSpPr>
        <p:spPr>
          <a:xfrm>
            <a:off x="1134967" y="853447"/>
            <a:ext cx="5332729" cy="4601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9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直到驱动齿轮抓不住线材为止。如果挤出机电机在转动，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但是线材没有移动，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那么很可能是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3334" algn="l" rtl="0" eaLnBrk="0">
              <a:lnSpc>
                <a:spcPct val="99000"/>
              </a:lnSpc>
              <a:spcBef>
                <a:spcPts val="1153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这个原因。请参考“</a:t>
            </a:r>
            <a:r>
              <a:rPr sz="1000" u="sng" kern="0" spc="3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刨料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”章节，来获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得解决该问题的更详细说明。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9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12.3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挤出机堵塞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9000"/>
              </a:lnSpc>
              <a:spcBef>
                <a:spcPts val="301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如果不是面的任何一种情况，那么很可能是挤出机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堵塞了。如果这种情况发生在打印过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程中，你可能需要检查并确认线材是干净的，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并且线材卷上没有灰尘。线材上粘染上足够多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灰尘后，可能导致打印过程中，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堵住喷头。还有其它一些可能的原因，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导致喷头堵塞，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9000"/>
              </a:lnSpc>
              <a:spcBef>
                <a:spcPts val="1149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考“</a:t>
            </a:r>
            <a:r>
              <a:rPr sz="1000" u="sng" kern="0" spc="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喷嘴堵塞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”章节，获取更多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信息。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9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12.4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挤出机电机驱动过热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065" algn="l" rtl="0" eaLnBrk="0">
              <a:lnSpc>
                <a:spcPct val="191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在打印过程中，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机的电机负载非常大。它持续地前后旋转，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推拉线材向前向后。这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些快速运动，需要很多电流。如果打印机的电路没能有效散热，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可能导致电机驱动电路过热。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这种电机驱动通常有过热保护，</a:t>
            </a:r>
            <a:r>
              <a:rPr sz="1000" kern="0" spc="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当温度过高时，它会使电机停止工作。这种情况出现时，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XY 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轴的电机，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会旋转，移动喷头，但挤出机的电机却完全不动。解决这个问题的唯一办法是，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关闭打印机，使电路能冷却下来。如果问题持续出现，你也可以添加额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外的冷却风扇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32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1136033" y="6382497"/>
            <a:ext cx="5294629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13.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填充不牢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89000"/>
              </a:lnSpc>
              <a:spcBef>
                <a:spcPts val="308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打印件中的填充部分，在增加模型强度方面，扮演着非常重要的角色。在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打印中，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填充负责连接外层的壳，同时，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也支撑着将要打印其上的外表面。如果填充显得不牢或纤细，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你需要在软件中，调整几个设置，来增强这部分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9894" algn="l" rtl="0" eaLnBrk="0">
              <a:lnSpc>
                <a:spcPct val="96000"/>
              </a:lnSpc>
              <a:spcBef>
                <a:spcPts val="484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13.1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试试更换填充纹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334" indent="266700" algn="l" rtl="0" eaLnBrk="0">
              <a:lnSpc>
                <a:spcPct val="183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首先你需要研究的设置， 是你在打印中，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使用的填充纹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理。你可以点击“修改切片设置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 Process</a:t>
            </a:r>
            <a:r>
              <a:rPr sz="1200" kern="0" spc="3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）”，打开“填充（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Infill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）标签页”，来找到该设置。“内部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充纹理”决定了打印件内部，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使用什么纹理。有些纹理比其它更结实一些。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比如，</a:t>
            </a:r>
            <a:r>
              <a:rPr sz="1000" kern="0" spc="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网格，三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角和实心蜂巢都是结实的填充纹理。其它纹理，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如线性，或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快速蜂巢可能牺牲强度， 以换取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更快的打印速度。如果你在产生结实可靠的填充方面有问题，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可以尝试不同的纹理，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来看看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33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box 270"/>
          <p:cNvSpPr/>
          <p:nvPr/>
        </p:nvSpPr>
        <p:spPr>
          <a:xfrm>
            <a:off x="1134376" y="853447"/>
            <a:ext cx="5297170" cy="6385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9000"/>
              </a:lnSpc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是否会不一样。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5000"/>
              </a:lnSpc>
              <a:spcBef>
                <a:spcPts val="485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13.2</a:t>
            </a:r>
            <a:r>
              <a:rPr sz="1600" b="1" kern="0" spc="2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降低打印速度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2000"/>
              </a:lnSpc>
              <a:spcBef>
                <a:spcPts val="309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打印过程上，填充速度通常比其它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部分的打印速度要快。如果你试图让打印速度太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快，挤出机将可能跟不上，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在模型内部，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出现出料不足的问题。这种出料不足，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将产生无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力的，纤细的填充，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因为喷嘴无法像软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件期望的那样，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挤出足够多的塑料。如果你尝试了几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种填充纹理，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但仍然填充不牢，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试试降低打印速度。点击“修改切片设置（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“其它（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1200" kern="0" spc="1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）标签页”，来设置。调整“默认打印速度”，这个参数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直接决定填充时，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所使用的速度。例如，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前以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3600mm/min(60mm/s)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的速度打印，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试试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将这个值减小一半，看是否填充开始变得更结实。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6000"/>
              </a:lnSpc>
              <a:spcBef>
                <a:spcPts val="48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13.3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增大填充挤出丝宽度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89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中，另外一个非常有用的特性是，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它能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修改用于填充打印件的， 挤出丝宽度。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例如，你可以使用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的挤出丝宽度，打印外围，但可以使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0.8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的挤出丝宽度，做填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充。这将创造更厚，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更结实的填充壁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这可能提高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打印件的强度。修改该设置，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击“修改切片设置（ 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 Process  Settings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）”，打开“填充（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Infill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）标签页”。“填充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挤出丝宽度”是以正常挤出丝宽度的百分比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来设置的。例如，你输入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200%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，填充挤出线的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宽度，将是外围的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倍。有一件事，需要记住：调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整这个设置时，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软件也会维持你设置的填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充率。所以如果你设置填充宽度是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200%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，每条填充线，将使用两倍的塑料。为了维持相同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的填充率，填充线之间的距离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将变远。因此，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在增加了填充挤出丝宽度后，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许多用户倾向于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提高填充率。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34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78" name="textbox 278"/>
          <p:cNvSpPr/>
          <p:nvPr/>
        </p:nvSpPr>
        <p:spPr>
          <a:xfrm>
            <a:off x="1134967" y="6382497"/>
            <a:ext cx="5295265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14.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斑点和疤痕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2000"/>
              </a:lnSpc>
              <a:spcBef>
                <a:spcPts val="302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打印过程中，当挤出机移动到不同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位置时，必须持续停止或开始挤出。多数挤出机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在运行时，能产生一致的挤出线。然后每次挤出机关闭再开启后，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它会产生明显的变化。例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如，你观察你的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打印件外壳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，你会发现表现有一些细小的痕迹，出现在挤出开始的区域。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挤出机必须从你的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模型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的外壳的某个位置开始打印，</a:t>
            </a:r>
            <a:r>
              <a:rPr sz="1000" kern="0" spc="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当整个壳打印完后，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喷头会返回那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个位置。这通常被称作斑点或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疤痕。你可以想象，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在没有留下任何标记的情况下，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很难将两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片塑料连接在一起，但是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提供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了几个工作，可以尽量减小这种表面歇瑕疵。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spcBef>
                <a:spcPts val="485"/>
              </a:spcBef>
              <a:tabLst/>
            </a:pP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14.1</a:t>
            </a:r>
            <a:r>
              <a:rPr sz="1600" b="1" kern="0" spc="3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回抽和滑行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6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如果你注意到打印件上的小瑕疵， 找出是什么导致此现象的最好办法是， 仔细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观察打印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件上的每条沿边。是否这些瑕疵出现在挤出机开始打印沿边时？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或者它只出现在沿边完成之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35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284"/>
          <p:cNvSpPr/>
          <p:nvPr/>
        </p:nvSpPr>
        <p:spPr>
          <a:xfrm>
            <a:off x="1134433" y="853447"/>
            <a:ext cx="5342890" cy="902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88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后，挤出机要停止时？如果小瑕疵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正好出现在开始环开始的地方， 那么很可能是你的回抽设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-635" algn="l" rtl="0" eaLnBrk="0">
              <a:lnSpc>
                <a:spcPct val="187000"/>
              </a:lnSpc>
              <a:spcBef>
                <a:spcPts val="13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置需要稍微调整一下。点击“修改切片设置（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，打开“挤出机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Extruders</a:t>
            </a:r>
            <a:r>
              <a:rPr sz="1200" kern="0" spc="17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在回抽距离设置下方，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会有一个名叫“额外重新开始距离”。这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个选项决定了当挤出机停止时的回抽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距离， 与挤出重新开始装填时的距离之间的不同。如果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发现表现瑕疵正好在沿边打印开始时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那么挤出机可能挤出了过多塑料。你可以通过在重新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开始装填设置中，输入一个负值，来减少装填距离。例如，如果回抽距离是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，然后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重新装填距离是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-0.2mm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（注意负号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那么每次挤出机停止，它会回抽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0.1mm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的塑料。然而，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每次挤出机重新启动，它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将只需推送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0.8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的塑料回喷嘴。调整这个设置，直到挤机出开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始打印沿边时的瑕疵不再出现。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269240" algn="l" rtl="0" eaLnBrk="0">
              <a:lnSpc>
                <a:spcPct val="189000"/>
              </a:lnSpc>
              <a:spcBef>
                <a:spcPts val="361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如果这种瑕疵只在沿边结束，挤出机就要停止时，才出现，那么有另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一个不同的设置。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这个设置叫滑行（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coasting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）。你可以在挤出机标签页的，</a:t>
            </a:r>
            <a:r>
              <a:rPr sz="1000" kern="0" spc="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回抽设置下面找到。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在沿边将要结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束时，滑行将关闭挤出机一小段距离，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以消除喷嘴跌压力。开启这个设置，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并增加值，直到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不再看到瑕疵出现在沿边快结束，挤出机将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来停止的时候。通常，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滑行距离设置在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之间，就可以获得很明显的效果。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6000"/>
              </a:lnSpc>
              <a:spcBef>
                <a:spcPts val="491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14.2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避免非必要的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970" indent="266700" algn="l" rtl="0" eaLnBrk="0">
              <a:lnSpc>
                <a:spcPct val="192000"/>
              </a:lnSpc>
              <a:spcBef>
                <a:spcPts val="305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上面说到的回抽和滑行设置，可以帮助避免每次喷嘴回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抽产生的瑕疵，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然后有些情况下，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更好的办法是，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完全避免回抽。这样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挤出机不必反转方向，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而能进行漂亮一致的挤出。对于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Bowden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挤出机的机器，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这点犹其重要，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为挤出机和喷嘴之间的大距离，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使得回抽更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麻烦。调整这个控制回抽发生的设置，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可以打开高级标签页， 寻找“渗出控制行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Ooze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</a:t>
            </a:r>
            <a:r>
              <a:rPr sz="1200" kern="0" spc="2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Behavior</a:t>
            </a:r>
            <a:r>
              <a:rPr sz="1200" kern="0" spc="30" dirty="0">
                <a:solidFill>
                  <a:srgbClr val="69696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”段落。这个段落包含很多有用的设置，可以修改你打印机的行为。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就像我们在“拉丝”章节中提到的，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回抽主要用于，当喷嘴在打印件的不同打印部分之间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移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动时，防止喷嘴垂料。然而，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如果喷嘴不移动到开放的区域，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垂料会发生在模型内部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从外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面无法看到。因为这个原因， 很多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打印机需要开启“只在移动到开放空间时才回抽”的设置，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来避免不必要的回抽。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3970" indent="269240" algn="l" rtl="0" eaLnBrk="0">
              <a:lnSpc>
                <a:spcPct val="191000"/>
              </a:lnSpc>
              <a:spcBef>
                <a:spcPts val="241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另一个相关的设置，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可以在“移动行为”段落找到。如果你的打印机只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在移动到放开空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间时，才回抽，那么，尽量避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免这样的开放空间， 是更好的。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中有一个非常有用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的设置，可以使挤出机的移动路径转向，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从而避免与轮廓外沿相交。如果通过修改挤出机移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动路径，来避免与轮廓相交，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那么回抽将是不需要的了。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如需使用这个特性，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只需简单地开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启“避免移动路径与外轮廓相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交”选项。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36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90"/>
          <p:cNvSpPr/>
          <p:nvPr/>
        </p:nvSpPr>
        <p:spPr>
          <a:xfrm>
            <a:off x="1134967" y="867903"/>
            <a:ext cx="5295900" cy="6205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非固定的回抽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332740" algn="l" rtl="0" eaLnBrk="0">
              <a:lnSpc>
                <a:spcPct val="190000"/>
              </a:lnSpc>
              <a:spcBef>
                <a:spcPts val="305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另外一个非常有用的特性，是能实现非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固定回抽。这对波顿挤出机犹为有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用，打印的时候，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喷嘴中有非常大的压力。通常这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类机器停止挤出后，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挤出机静置，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由于内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部的压力，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它仍然会挤出一小坨。所以，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增加了一个独特的选项，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执行回抽动作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时，允许你保持喷嘴一直运动。这意味着，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你更不容易看到静止的小坨， 因为在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这个过程中，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挤出机一直在运动。要撕开这个选项，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我们需要修改一些设置。首先，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点击“修改切片设置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挤出机（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Extruders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确保“擦嘴（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Wipe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Nozzle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）选项是开启的。这将告诉打印机， 在段打印结束前，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擦拭喷嘴。而“擦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拭距离（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Wipe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Distance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）选项，设置为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，是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一个比较好的起点。然后打开高级标签页，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开启“在擦拭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移动过程中执行回抽”选项。这将避免静止回抽，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因为打印机已经被命令，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在回抽时，擦拭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喷嘴。这是一个非常强大而有用的特性， 如果你仍然面临打印件表面瑕疵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的问题，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可以试一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spcBef>
                <a:spcPts val="483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14.4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选择起点位置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5000"/>
              </a:lnSpc>
              <a:spcBef>
                <a:spcPts val="1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如果你仍然在打印件表面看到瑕疵，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也提供了另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一个选项，可以控制这些点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出现的位置。点击“修改切片设置（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）”，打开“层（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Layer</a:t>
            </a:r>
            <a:r>
              <a:rPr sz="1200" kern="0" spc="19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签页”。多数情况下，这些位置的选择，是为了优化打印速度。然后，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你也可以让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这些位置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点随机化，或者设置它们到一个特定的位置。例如，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你在打印一个雕像，你需要设置所有的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起点，在模型的背面开始，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这样他们就无法从前面被看到。要做这到个，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开启“选择以最靠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近某个位置的地方为起点”的选项，然后输入你希望作为起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点开始位置的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XY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坐标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92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294" name="textbox 294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37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298" name="textbox 298"/>
          <p:cNvSpPr/>
          <p:nvPr/>
        </p:nvSpPr>
        <p:spPr>
          <a:xfrm>
            <a:off x="1134967" y="6382497"/>
            <a:ext cx="5295900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15.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填充与轮廓之间的间隙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91000"/>
              </a:lnSpc>
              <a:spcBef>
                <a:spcPts val="309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重组个打印件，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都是由轮廓沿边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和填充构成。轮廓的外沿边路径，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构成了打印件结实而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精准的外表面。填充打印在沿边的里面，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用于填充层的剩余空间。通常填充使用快速的往返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纹理，这样打印速度更快。填充有不同的纹理，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打印件的轮廓与填充这两部分结实粘合在一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起很重要。如果你发现在填充的边缘，有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间隙，这儿有几个设置，你需要检查一下。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spcBef>
                <a:spcPts val="483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15.1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轮廓重叠不够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79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有一个设置，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允许你调整外轮廓与填充之间的粘合强度。这个设置称作“轮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廓重叠（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Outline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Overlap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）”，它决定了多少填充会重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叠在轮廓上， 来使用这两部分连接起来。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点击“修改切片设置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）”，打开“填充（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Infill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）标签页”，可以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找到它。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这个值是根据你的挤出丝宽度的百分比来定的，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以对于不同规格的喷嘴，它很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38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box 304"/>
          <p:cNvSpPr/>
          <p:nvPr/>
        </p:nvSpPr>
        <p:spPr>
          <a:xfrm>
            <a:off x="1135500" y="853447"/>
            <a:ext cx="5332095" cy="3577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8000"/>
              </a:lnSpc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容易扩展和调整。例如，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如果你设置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的重叠，这意味着软件会命令打印机，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填充会与最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3970" algn="l" rtl="0" eaLnBrk="0">
              <a:lnSpc>
                <a:spcPct val="200000"/>
              </a:lnSpc>
              <a:spcBef>
                <a:spcPts val="20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里面的外沿边重叠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。这种重叠，有助于确保这两部分粘合有力。例如，</a:t>
            </a:r>
            <a:r>
              <a:rPr sz="1000" kern="0" spc="3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你之前是使用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的重叠，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试着增加到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30%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，来看看是否沿边与填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充之间的间隙消失了。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15.2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87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你的打印件填充部分的速度，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比轮廓快太多。如果填充打印得太快，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会导致它没有足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够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多的时间与外轮廓粘合。如果你试着增加轮廓重叠，但是仍然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看到轮廓与填充之间的间隙，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那么你需要降低打印速度。你可以点击“修改切片设置（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开“其它（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Other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）标签页”，来设置。调整“默认打印速度”，这决定挤出机处于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挤出塑料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状态时，所有移动的速度。例如，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你之前设置打印速度是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3600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min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(60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/s)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，试试打这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个值减少到一半，看填充与轮廓间的间隙会不会消失。如果在低速时，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间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隙不再出现，逐步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提高打印速度，直到你找到你打印机的最佳速度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08" name="textbox 308"/>
          <p:cNvSpPr/>
          <p:nvPr/>
        </p:nvSpPr>
        <p:spPr>
          <a:xfrm>
            <a:off x="3751008" y="10244087"/>
            <a:ext cx="34861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39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3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1135005" y="6382497"/>
            <a:ext cx="5295265" cy="1934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16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边角卷曲和毛糙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4" indent="266700" algn="l" rtl="0" eaLnBrk="0">
              <a:lnSpc>
                <a:spcPct val="186000"/>
              </a:lnSpc>
              <a:spcBef>
                <a:spcPts val="308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如果在打印后期，发现卷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曲问题，通过意味着存在过热问题。塑料被以一个很高的温度，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从喷嘴中挤出，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它没能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及时冷却，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随着时间过去，它可能会变形。卷曲可以通过对每层快速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10795" algn="l" rtl="0" eaLnBrk="0">
              <a:lnSpc>
                <a:spcPct val="197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的冷却来解决，这样它在凝固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前，没有机会变形。请参考“</a:t>
            </a:r>
            <a:r>
              <a:rPr sz="1000" u="sng" kern="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过热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”章节来获得更详细的描述，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及解决办法。如果你在打印开始没多久，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就发现卷曲，可以参考“</a:t>
            </a:r>
            <a:r>
              <a:rPr sz="1000" u="sng" kern="0" spc="2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打印的耗材没有粘到平</a:t>
            </a:r>
            <a:r>
              <a:rPr sz="1000" u="sng" kern="0" spc="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台</a:t>
            </a:r>
            <a:r>
              <a:rPr sz="1000" kern="0" spc="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u="sng" kern="0" spc="27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上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14" name="picture 3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16" name="textbox 316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40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1071372" y="3294113"/>
          <a:ext cx="5417184" cy="6266180"/>
        </p:xfrm>
        <a:graphic>
          <a:graphicData uri="http://schemas.openxmlformats.org/drawingml/2006/table">
            <a:tbl>
              <a:tblPr/>
              <a:tblGrid>
                <a:gridCol w="1806575"/>
                <a:gridCol w="1803400"/>
                <a:gridCol w="1807210"/>
              </a:tblGrid>
              <a:tr h="15989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6554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开始打印后，耗材无挤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854710" algn="l" rtl="0" eaLnBrk="0">
                        <a:lnSpc>
                          <a:spcPts val="2340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5920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打印的耗材没法粘到平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784225" algn="l" rtl="0" eaLnBrk="0">
                        <a:lnSpc>
                          <a:spcPts val="234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台上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549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出料不足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0055" algn="l" rtl="0" eaLnBrk="0">
                        <a:lnSpc>
                          <a:spcPct val="9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顶层出现孔洞或缝隙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400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出料偏多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8025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拉丝或垂料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6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9955" algn="l" rtl="0" eaLnBrk="0">
                        <a:lnSpc>
                          <a:spcPts val="1223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过热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105" algn="l" rtl="0" eaLnBrk="0">
                        <a:lnSpc>
                          <a:spcPct val="9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层错位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9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层开裂或断开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2"/>
          <p:cNvSpPr/>
          <p:nvPr/>
        </p:nvSpPr>
        <p:spPr>
          <a:xfrm>
            <a:off x="1135500" y="853447"/>
            <a:ext cx="5341620" cy="2388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88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如果你想提高打印件质量， 本指南是一个不错的起点。我们编制了一系列最常用的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5875" indent="11429" algn="l" rtl="0" eaLnBrk="0">
              <a:lnSpc>
                <a:spcPct val="200000"/>
              </a:lnSpc>
              <a:spcBef>
                <a:spcPts val="20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问题，这些问题或许可以通过软件设置来解决。最棒的是，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在这个指南中，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使用了大量的真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实图片，使你可以很方便地识别各种打印件上问题。让来我开始吧。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3544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概览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89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使用下面的缩略图，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来确定你打印件上出现的问题。你可以点击缩略图，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跳转到页面相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应的位置，找到相应的问题解决建议。如果你无法根据缩略图，</a:t>
            </a:r>
            <a:r>
              <a:rPr sz="1000" kern="0" spc="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确定你遇到的问题，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逐个浏览各章节，获得更详细的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信息。这儿有大量秘诀可以学，帮助你提高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打印质量。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24" name="picture 24">
            <a:hlinkClick r:id="rId3" tooltip="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38263" y="7742746"/>
            <a:ext cx="1447800" cy="1447800"/>
          </a:xfrm>
          <a:prstGeom prst="rect">
            <a:avLst/>
          </a:prstGeom>
        </p:spPr>
      </p:pic>
      <p:pic>
        <p:nvPicPr>
          <p:cNvPr id="26" name="picture 26">
            <a:hlinkClick r:id="rId5" tooltip="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30830" y="7742746"/>
            <a:ext cx="1447799" cy="1447800"/>
          </a:xfrm>
          <a:prstGeom prst="rect">
            <a:avLst/>
          </a:prstGeom>
        </p:spPr>
      </p:pic>
      <p:pic>
        <p:nvPicPr>
          <p:cNvPr id="28" name="picture 28">
            <a:hlinkClick r:id="rId7" tooltip="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34232" y="7742746"/>
            <a:ext cx="1447787" cy="1447799"/>
          </a:xfrm>
          <a:prstGeom prst="rect">
            <a:avLst/>
          </a:prstGeom>
        </p:spPr>
      </p:pic>
      <p:pic>
        <p:nvPicPr>
          <p:cNvPr id="30" name="picture 30">
            <a:hlinkClick r:id="rId9" tooltip="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30832" y="3371457"/>
            <a:ext cx="1447797" cy="1447787"/>
          </a:xfrm>
          <a:prstGeom prst="rect">
            <a:avLst/>
          </a:prstGeom>
        </p:spPr>
      </p:pic>
      <p:pic>
        <p:nvPicPr>
          <p:cNvPr id="32" name="picture 32">
            <a:hlinkClick r:id="rId11" tooltip="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430832" y="5557114"/>
            <a:ext cx="1447797" cy="1447786"/>
          </a:xfrm>
          <a:prstGeom prst="rect">
            <a:avLst/>
          </a:prstGeom>
        </p:spPr>
      </p:pic>
      <p:pic>
        <p:nvPicPr>
          <p:cNvPr id="34" name="picture 34">
            <a:hlinkClick r:id="rId13" tooltip="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038268" y="3371457"/>
            <a:ext cx="1447795" cy="1447787"/>
          </a:xfrm>
          <a:prstGeom prst="rect">
            <a:avLst/>
          </a:prstGeom>
        </p:spPr>
      </p:pic>
      <p:pic>
        <p:nvPicPr>
          <p:cNvPr id="36" name="picture 36">
            <a:hlinkClick r:id="rId15" tooltip="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038268" y="5557114"/>
            <a:ext cx="1447795" cy="144778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213709" y="5555589"/>
            <a:ext cx="1447787" cy="1447791"/>
          </a:xfrm>
          <a:prstGeom prst="rect">
            <a:avLst/>
          </a:prstGeom>
        </p:spPr>
      </p:pic>
      <p:pic>
        <p:nvPicPr>
          <p:cNvPr id="40" name="picture 40">
            <a:hlinkClick r:id="rId18" tooltip="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234232" y="3371457"/>
            <a:ext cx="1447787" cy="144778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3780612" y="10244087"/>
            <a:ext cx="29019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1134967" y="6382497"/>
            <a:ext cx="5295265" cy="3543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17.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顶层表面疤痕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1000"/>
              </a:lnSpc>
              <a:spcBef>
                <a:spcPts val="304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打印的好处是，每个打印件一次建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构一个层。这意味着每层是独立的，喷嘴可以自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由移动到平台的任何位置， 而此时打印件仍在下方建构中。这提供了很多机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你可能看到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喷嘴在前一层表面移动时，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会留下痕迹。通过在打印件的上表面最容易看到。这种疤痕产生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在，喷嘴移动到新的位置过程中，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从之前打印的塑料上拖曳而过。下面的章节将探讨几种可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能的原因，并提供相应的建议，调整哪些设置，可以避免问题出现。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spcBef>
                <a:spcPts val="483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17.1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挤出塑料过多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6669" indent="254634" algn="l" rtl="0" eaLnBrk="0">
              <a:lnSpc>
                <a:spcPct val="186000"/>
              </a:lnSpc>
              <a:spcBef>
                <a:spcPts val="30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首先你需要确定的是，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你的挤出机，没有挤出过多塑料。如果挤出过多塑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每层将倾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向于比预设的要厚。这意味着，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当喷嘴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从每层上移动通过时， 它可能会拖拽之前过度挤出的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5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9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塑料。在你检查其它设置前，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你需要确定你有没有挤出过多塑料。请参考“</a:t>
            </a:r>
            <a:r>
              <a:rPr sz="1000" u="sng" kern="0" spc="2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挤出</a:t>
            </a:r>
            <a:r>
              <a:rPr sz="1000" u="sng" kern="0" spc="1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过多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24" name="textbox 324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41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6"/>
          <p:cNvSpPr/>
          <p:nvPr/>
        </p:nvSpPr>
        <p:spPr>
          <a:xfrm>
            <a:off x="1134967" y="853447"/>
            <a:ext cx="5295265" cy="3578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9000"/>
              </a:lnSpc>
              <a:tabLst/>
            </a:pPr>
            <a:r>
              <a:rPr sz="10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来了解更多。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6000"/>
              </a:lnSpc>
              <a:spcBef>
                <a:spcPts val="487"/>
              </a:spcBef>
              <a:tabLst/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17.2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垂直抬升（</a:t>
            </a: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抬升）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89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如果你确定挤出机，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塑料量的正确的，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但仍然遇到喷嘴在上表面拖拽的问题，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你有必要看一下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中的垂直抬升设置。开启这个选项，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将导致喷嘴，在之前打印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层上面运动前，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抬升一段距离。当它到达目标位置，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喷嘴将移回到原来高度， 以备打印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过向上移动一定的高度，可以避免喷嘴刮伤打印件的上表面。要开启这个功能，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“修改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）”，打开“挤出机（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Extruder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）标签页”。确定回抽开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启，然后设置“回抽垂直抬升”的距离，看你想喷嘴抬升多高。例如，你输入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，在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移动到一个新位置前，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喷嘴将总是抬升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。请注意，抬升只会在回抽动作时发生。如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果你想确保在打印机每一个移动发生前，都回抽，请点击“高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级标签页”，然后确保“只在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通过开放区域时回抽”和“最小化回抽移动“，这两个选项是关闭的。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28" name="picture 3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30" name="textbox 330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42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1135101" y="6382497"/>
            <a:ext cx="5295265" cy="3538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18.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底面边角上的孔洞和间隙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970" algn="l" rtl="0" eaLnBrk="0">
              <a:lnSpc>
                <a:spcPct val="192000"/>
              </a:lnSpc>
              <a:spcBef>
                <a:spcPts val="308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打印时，每层在前一层基础上构建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。然而，用于打印的塑料多少也是一个因素，因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此，基础的强度与使用的塑料量之间，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平衡。如果基础不够结实，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在层与层之间，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出现孔洞和间隙。尤其在尺寸有变化的边角处容易出现（例如，你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在一个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40cm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的广场上面，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打印一个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20cm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的方块）。当打印转换到更小的尺寸，你需要确保，有足够的基础来支撑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20mm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方块的边墙。导致基础不牢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的原因，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通常有几个。接下来，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我们将会逐个探讨，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然后说明在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中如何设置，来改进打印质量。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18.1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边沿数量不足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indent="265429" algn="l" rtl="0" eaLnBrk="0">
              <a:lnSpc>
                <a:spcPct val="177000"/>
              </a:lnSpc>
              <a:tabLst/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为打印件，增加更多轮廓外沿，将明显增强基础。因为打印件里面， 通常是部分中空的，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外沿墙薄厚，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将影响很大。点击“修改切片设置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43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340"/>
          <p:cNvSpPr/>
          <p:nvPr/>
        </p:nvSpPr>
        <p:spPr>
          <a:xfrm>
            <a:off x="1135500" y="853447"/>
            <a:ext cx="5332095" cy="430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9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2550" algn="l" rtl="0" eaLnBrk="0">
              <a:lnSpc>
                <a:spcPct val="91000"/>
              </a:lnSpc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Layer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）标签页”，来调整。例如，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你之前打印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层外沿，试试打印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层外沿，看看间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隙是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6509" algn="l" rtl="0" eaLnBrk="0">
              <a:lnSpc>
                <a:spcPts val="2306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否消失。</a:t>
            </a:r>
            <a:endParaRPr sz="9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7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18.2</a:t>
            </a:r>
            <a:r>
              <a:rPr sz="1600" b="1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顶层实心层数不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875" algn="l" rtl="0" eaLnBrk="0">
              <a:lnSpc>
                <a:spcPct val="172000"/>
              </a:lnSpc>
              <a:spcBef>
                <a:spcPts val="304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另一个常见的，导致基础不牢的原因是，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顶层实心填充层数量不足。太薄的上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壁，无法充分支撑在它上面打出来的结构。修改这个设置，可以“修改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）”，打开“层（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Layer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标签页”。如果你之前使用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层顶层实心层，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层实心层，看看会不会有改善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18.3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填充率太低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91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最后一个你需要检查的设置是填充率，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它在“切片设置”下方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或“填充”标签页下，通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过一个滑动条控制。顶层实心层是建构在顶层填充之上的，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所以足够的填充以支撑这些层，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是很重要的。例如，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你之前设置的填充率是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，试试增加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这个值到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40%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，看看打印质量是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否有改善。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44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348" name="textbox 348"/>
          <p:cNvSpPr/>
          <p:nvPr/>
        </p:nvSpPr>
        <p:spPr>
          <a:xfrm>
            <a:off x="1134967" y="6382497"/>
            <a:ext cx="5295900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0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19.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侧面线性纹理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2000"/>
              </a:lnSpc>
              <a:spcBef>
                <a:spcPts val="312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打印件的外表由成百上千的层组成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，如果一切正常，这些层会看起来像是一个整体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平滑的表面。然后，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如果仅仅是某一层出现问题，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印件的外表面，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它都能很清楚地被发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现。 这些不正确的层，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会导致打印件的外表看起来像线性纹理。通常这种瑕疵会周期性出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现，这意味着线条是有规律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出现（例如，每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层出现一次）。接下来，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将讨论几种常见的成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8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19.1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挤出不稳定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8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这个问题，最可能的原因是线材质量不行。如果线材公差较大，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你会在打印件的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外壁会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发现这种变化。例如，你的整卷耗材直径只波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5%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，从喷嘴中挤出的塑料线条宽度，将改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变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0.05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。这种额外的挤出量，</a:t>
            </a:r>
            <a:r>
              <a:rPr sz="10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将导致相应层的比其它层更宽，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最后在打印件的外壁将看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45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354"/>
          <p:cNvSpPr/>
          <p:nvPr/>
        </p:nvSpPr>
        <p:spPr>
          <a:xfrm>
            <a:off x="1134833" y="853447"/>
            <a:ext cx="5342890" cy="5494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8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到一条线。为了产生一个平滑的表面，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你的打印机需要一个稳定的挤出条件，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这要求高质量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4129" algn="l" rtl="0" eaLnBrk="0">
              <a:lnSpc>
                <a:spcPts val="234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的耗材。请阅读不稳定的挤出，来获知其它导致波动的原因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6000"/>
              </a:lnSpc>
              <a:spcBef>
                <a:spcPts val="486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19.2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温度波动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2000"/>
              </a:lnSpc>
              <a:spcBef>
                <a:spcPts val="31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大多数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打印机，使用针脚来调节挤出机的温度。如果针脚调谐不正常，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挤出机的温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度，将会随着时间流逝而波动。鉴于针脚控制的原理，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这种波动会频繁重现，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这意味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着，温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度会像正弦波一样波动。当温度太高时，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料的挤出顺畅度，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跟它更冷一些的时候相比，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不同的。这会导致打印机挤出的层不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一样，导致打印件外表面出现纹理。 一个正确调谐的打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印机，应该可以将挤出机的温度，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控制在正负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 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度之间。在你打印过程中，你可以使用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的设备控制面板，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来监控挤出机的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温度。如果它的波动超过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度，你需要重新校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准针脚控制器。请与你的打印机提供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商联系，以获得关于如果操作的，更详尽的信息。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1165" algn="l" rtl="0" eaLnBrk="0">
              <a:lnSpc>
                <a:spcPct val="95000"/>
              </a:lnSpc>
              <a:spcBef>
                <a:spcPts val="488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19.3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机械问题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334" indent="267970" algn="l" rtl="0" eaLnBrk="0">
              <a:lnSpc>
                <a:spcPct val="192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如果你确认，不稳定的挤出和温度波动不是罪魁祸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首，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那么有可能是机械故障， 导致了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打印件表面的线性纹理。例如，如果打印平台，在打印过程中晃动，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会导致喷嘴位置波动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这意味着有的层会比其它层更厚。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这些较厚的层， 将在打印件外表产生线性纹理。另一个常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见的问题是，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轴丝杆没有正确安装。例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如，</a:t>
            </a:r>
            <a:r>
              <a:rPr sz="1000" kern="0" spc="3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回差问题，或者电机细分控制不足。即使平台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出现很小的变化，都将到每层的打印质量产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生明显的影响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56" name="picture 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58" name="textbox 358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46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824927"/>
            <a:ext cx="5273674" cy="5273662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1135500" y="6382497"/>
            <a:ext cx="5332095" cy="3538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6084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20.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振动和回环纹理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79400" algn="l" rtl="0" eaLnBrk="0">
              <a:lnSpc>
                <a:spcPct val="192000"/>
              </a:lnSpc>
              <a:spcBef>
                <a:spcPts val="302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回环是打印件表面出现的波浪形纹理，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是因为打印机振动产生的。通常，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你会在挤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突然转向时，如在靠近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尖利的转角处，看到这种纹理。例如，你打印一个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的方块，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每次挤出机去打印方块的另外一个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面，它需要改变方向。在突然的方向改变时， 挤出机的惯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性将导致振动，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这将呈现在打印件身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上。接下来，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我们将讨论最常见的，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导致回环出现的方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式，并解释其中的原因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92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20.1</a:t>
            </a:r>
            <a:r>
              <a:rPr sz="1600" b="1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4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267970" algn="l" rtl="0" eaLnBrk="0">
              <a:lnSpc>
                <a:spcPct val="182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最常见的导致回环纹理的原因是，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你试图以过快的速度打印。当打印机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突然改变方向，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快速的运动将会导致更多的力量，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从而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产生挥之不去的振动。如果你觉得你的打印机，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得太快了，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试着降低打印速度。点击“修改切片设置（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47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box 368"/>
          <p:cNvSpPr/>
          <p:nvPr/>
        </p:nvSpPr>
        <p:spPr>
          <a:xfrm>
            <a:off x="1125099" y="853447"/>
            <a:ext cx="5342890" cy="4304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9375" algn="l" rtl="0" eaLnBrk="0">
              <a:lnSpc>
                <a:spcPct val="88000"/>
              </a:lnSpc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“其它（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Other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）标签页”，来设置。你需要调整“默认打印速度”和“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X/Y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轴移动速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度”。前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2225" indent="2540" algn="l" rtl="0" eaLnBrk="0">
              <a:lnSpc>
                <a:spcPct val="200000"/>
              </a:lnSpc>
              <a:spcBef>
                <a:spcPts val="16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一个设置，控制着挤出机挤出塑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料时的移动速度， 后面第二个控制着没有塑料挤出时的挤出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机的快速移动速度．你需要调整这两个设置，来看影响.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4975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20.2</a:t>
            </a:r>
            <a:r>
              <a:rPr sz="1600" b="1" kern="0" spc="2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固件加速度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1590" indent="267970" algn="l" rtl="0" eaLnBrk="0">
              <a:lnSpc>
                <a:spcPct val="189000"/>
              </a:lnSpc>
              <a:spcBef>
                <a:spcPts val="307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打印机主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板里面的固件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通常会有加速度控制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来避免突然转向。这个加速度设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置，会使打印机，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在转向时，平缓地加速和减速。这个功能对避免回环至关重要。如果你能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够修改固件，你甚至可以降低加速度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，来使速度变化更平缓。这非常有助于减少回环。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4975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20.3</a:t>
            </a:r>
            <a:r>
              <a:rPr sz="1600" b="1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机械故障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2859" indent="268604" algn="l" rtl="0" eaLnBrk="0">
              <a:lnSpc>
                <a:spcPct val="191000"/>
              </a:lnSpc>
              <a:spcBef>
                <a:spcPts val="1"/>
              </a:spcBef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如果其它办法都没法解决回环的问题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那么你可能需要检查一下机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械方面的因素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可能导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致过多振动．例如，螺丝可能松了，支架可能破损了，都会导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致过多振动产生．在打印时，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仔细观察你的打印机，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试着检查一下，振动是从哪儿产生的．我们的很多用户，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最终追踪问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题是打印机机械故障了．所以，当上面的建议无效时，你有必要检查一下.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48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11896" y="825157"/>
            <a:ext cx="5273038" cy="5273038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1136034" y="6382497"/>
            <a:ext cx="5294629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6084" algn="l" rtl="0" eaLnBrk="0">
              <a:lnSpc>
                <a:spcPct val="96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21.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薄壁上出现间隙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76225" algn="l" rtl="0" eaLnBrk="0">
              <a:lnSpc>
                <a:spcPct val="189000"/>
              </a:lnSpc>
              <a:spcBef>
                <a:spcPts val="309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因为你的打印机上，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有个固定尺寸的喷嘴。当打印只比喷嘴直径大几倍的薄壁时，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能遇到问题。例如，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你可能用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的喷嘴，打印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1.0mm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厚度，这时，你需要做一些调整，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来确保你的打印机产生完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全实心的壁，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并且在其中不留下间隙。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里面有一些专用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的设置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来处理薄壁的问题。接下来，我们将介绍相关的设置。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3544" algn="l" rtl="0" eaLnBrk="0">
              <a:lnSpc>
                <a:spcPct val="96000"/>
              </a:lnSpc>
              <a:spcBef>
                <a:spcPts val="483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21.1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调整薄壁行为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9050" indent="259079" algn="l" rtl="0" eaLnBrk="0">
              <a:lnSpc>
                <a:spcPct val="167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第一个你需要检查的是，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中关于壁的专用设置。点击“修改切片设置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20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）”，打开“高级（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Advanced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）标签页”，来查看。软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件包含了非常有用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的特性，称作“缝隙填充（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gap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fill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）”。如它的名字一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样，它可以使你的打印机， 填充薄壁间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的细小缝隙。要开启这个设置项，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请确保“在需要的时候，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允许缝隙填充”是勾选状态。开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80" name="textbox 380"/>
          <p:cNvSpPr/>
          <p:nvPr/>
        </p:nvSpPr>
        <p:spPr>
          <a:xfrm>
            <a:off x="3748265" y="10244087"/>
            <a:ext cx="35115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49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11896" y="4226216"/>
            <a:ext cx="5273038" cy="5273038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1134433" y="853447"/>
            <a:ext cx="5296534" cy="2983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88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启这个选项后，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如果你仍然发现薄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壁中有间隙，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有另外一个设置也可以试试。打开“填充标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indent="635" algn="l" rtl="0" eaLnBrk="0">
              <a:lnSpc>
                <a:spcPct val="200000"/>
              </a:lnSpc>
              <a:spcBef>
                <a:spcPts val="16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签页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，增加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“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轮廓重叠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设置的值，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这将让薄壁间的缝隙填充的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空间更多。例如，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你之前设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置轮廓重叠的值是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20%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，试试将值改为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30%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，来看看薄壁会不会变得更结实。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21.2</a:t>
            </a:r>
            <a:r>
              <a:rPr sz="1600" b="1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修改挤出丝宽度，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以便配合更好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83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有些情况下，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你会发现，通过修改喷嘴挤出塑料的宽度，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可以获得好运气。例如，如果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你打印一个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的薄壁，通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过喷头挤出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的挤出丝，打印将又快又结实。这种方法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在打印件壁厚不变的时，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将非常有效。点击“修改切片设置（ </a:t>
            </a:r>
            <a:r>
              <a:rPr sz="1200" kern="0" spc="-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 Process Set</a:t>
            </a:r>
            <a:r>
              <a:rPr sz="1200" kern="0" spc="-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tings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打开“挤出机（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Extrusion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）标签页”，你可以调整挤出丝宽度。选择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一个建议线宽，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输入你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选择的值。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3751579" y="10244087"/>
            <a:ext cx="34797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6"/>
          <p:cNvGraphicFramePr>
            <a:graphicFrameLocks noGrp="1"/>
          </p:cNvGraphicFramePr>
          <p:nvPr/>
        </p:nvGraphicFramePr>
        <p:xfrm>
          <a:off x="1071372" y="784861"/>
          <a:ext cx="5417184" cy="8154669"/>
        </p:xfrm>
        <a:graphic>
          <a:graphicData uri="http://schemas.openxmlformats.org/drawingml/2006/table">
            <a:tbl>
              <a:tblPr/>
              <a:tblGrid>
                <a:gridCol w="1806575"/>
                <a:gridCol w="1803400"/>
                <a:gridCol w="1807210"/>
              </a:tblGrid>
              <a:tr h="159893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995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刨料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5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2594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打印中途，挤出停止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91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9144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喷头堵塞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724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填充不牢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6755" algn="l" rtl="0" eaLnBrk="0">
                        <a:lnSpc>
                          <a:spcPct val="9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斑点和疤痕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5284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填充与轮廓之间的间隙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5944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边角卷曲和毛糙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9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顶层表面疤痕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3379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底面边角上的孔洞和间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  <a:p>
                      <a:pPr marL="848994" algn="l" rtl="0" eaLnBrk="0">
                        <a:lnSpc>
                          <a:spcPts val="2340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6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1350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侧面线性纹理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2769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振动和回环纹理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658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薄壁上出现间隙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" name="picture 48">
            <a:hlinkClick r:id="rId3" tooltip="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38263" y="4936080"/>
            <a:ext cx="1447800" cy="1447800"/>
          </a:xfrm>
          <a:prstGeom prst="rect">
            <a:avLst/>
          </a:prstGeom>
        </p:spPr>
      </p:pic>
      <p:pic>
        <p:nvPicPr>
          <p:cNvPr id="50" name="picture 50">
            <a:hlinkClick r:id="rId5" tooltip="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30830" y="4936080"/>
            <a:ext cx="1447799" cy="1447800"/>
          </a:xfrm>
          <a:prstGeom prst="rect">
            <a:avLst/>
          </a:prstGeom>
        </p:spPr>
      </p:pic>
      <p:pic>
        <p:nvPicPr>
          <p:cNvPr id="52" name="picture 52">
            <a:hlinkClick r:id="rId7" tooltip="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038263" y="7121726"/>
            <a:ext cx="1447800" cy="1447799"/>
          </a:xfrm>
          <a:prstGeom prst="rect">
            <a:avLst/>
          </a:prstGeom>
        </p:spPr>
      </p:pic>
      <p:pic>
        <p:nvPicPr>
          <p:cNvPr id="54" name="picture 54">
            <a:hlinkClick r:id="rId9" tooltip="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30830" y="7121726"/>
            <a:ext cx="1447799" cy="1447799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017736" y="860400"/>
            <a:ext cx="1447794" cy="144779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410302" y="860400"/>
            <a:ext cx="1447793" cy="1447793"/>
          </a:xfrm>
          <a:prstGeom prst="rect">
            <a:avLst/>
          </a:prstGeom>
        </p:spPr>
      </p:pic>
      <p:pic>
        <p:nvPicPr>
          <p:cNvPr id="60" name="picture 60">
            <a:hlinkClick r:id="rId13" tooltip="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430832" y="3047620"/>
            <a:ext cx="1447797" cy="1447790"/>
          </a:xfrm>
          <a:prstGeom prst="rect">
            <a:avLst/>
          </a:prstGeom>
        </p:spPr>
      </p:pic>
      <p:pic>
        <p:nvPicPr>
          <p:cNvPr id="62" name="picture 62">
            <a:hlinkClick r:id="rId15" tooltip="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038268" y="3047620"/>
            <a:ext cx="1447795" cy="1447790"/>
          </a:xfrm>
          <a:prstGeom prst="rect">
            <a:avLst/>
          </a:prstGeom>
        </p:spPr>
      </p:pic>
      <p:pic>
        <p:nvPicPr>
          <p:cNvPr id="64" name="picture 64">
            <a:hlinkClick r:id="rId17" tooltip="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234232" y="7121728"/>
            <a:ext cx="1447787" cy="1447797"/>
          </a:xfrm>
          <a:prstGeom prst="rect">
            <a:avLst/>
          </a:prstGeom>
        </p:spPr>
      </p:pic>
      <p:pic>
        <p:nvPicPr>
          <p:cNvPr id="66" name="picture 66">
            <a:hlinkClick r:id="rId19" tooltip="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234232" y="4936083"/>
            <a:ext cx="1447787" cy="1447796"/>
          </a:xfrm>
          <a:prstGeom prst="rect">
            <a:avLst/>
          </a:prstGeom>
        </p:spPr>
      </p:pic>
      <p:pic>
        <p:nvPicPr>
          <p:cNvPr id="68" name="picture 68">
            <a:hlinkClick r:id="rId21" tooltip="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234232" y="3047620"/>
            <a:ext cx="1447787" cy="1447790"/>
          </a:xfrm>
          <a:prstGeom prst="rect">
            <a:avLst/>
          </a:prstGeom>
        </p:spPr>
      </p:pic>
      <p:pic>
        <p:nvPicPr>
          <p:cNvPr id="70" name="picture 70">
            <a:hlinkClick r:id="rId23" tooltip="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3234232" y="861975"/>
            <a:ext cx="1447787" cy="1447787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3779926" y="10244087"/>
            <a:ext cx="29082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1134833" y="867903"/>
            <a:ext cx="5295900" cy="9144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7355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22.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细节打印不出来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334" algn="l" rtl="0" eaLnBrk="0">
              <a:lnSpc>
                <a:spcPct val="193000"/>
              </a:lnSpc>
              <a:spcBef>
                <a:spcPts val="300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你的打印机上，有一个固定尺寸的喷嘴，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用它你可以精确地打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印出非常细微的细节。例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如，许多打印机，装有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直径开孔的喷嘴。在打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印许多件时，这是够用的，但是在打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印极为细小，以至于比喷嘴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直径还小的细节时，你会遇到问题。例如，你试图用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的薄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壁。问题在于，你无法从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的挤出机中精确地产生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出丝。挤出丝宽度必须总是比喷嘴直径大或者相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等。因此，当你在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中打开“打印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预览”时，你会发现，软件删除了细微的特征。软件以这种方式告诉你，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你无法使用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机上，当前安装的喷嘴，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打印这种太细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微特征。如果你经常打印细微的细节，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这会是你经常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遇到的问题。有几个选择，让你能够成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功打印这种细微的细节。接下来，我们逐个介绍。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spcBef>
                <a:spcPts val="482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22.1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重新设计有薄壁的模型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7334" algn="l" rtl="0" eaLnBrk="0">
              <a:lnSpc>
                <a:spcPct val="190000"/>
              </a:lnSpc>
              <a:spcBef>
                <a:spcPts val="303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最显而易见的选择是，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重新设计你的模型，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使其只包含比你的喷嘴直径大的特征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。通常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这涉及到编辑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CAD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文件中的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模型，以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修改细微特征的尺寸。当你增加细微特征的厚度之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后，你可以重新导入模型到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，来检查你的打印机是否能打印你创建的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形状。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如果特征能在预览模式中看到，那么打印机可以打印经过修改的特征。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22.2  </a:t>
            </a: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安装开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孔直径更小的喷嘴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73050" algn="l" rtl="0" eaLnBrk="0">
              <a:lnSpc>
                <a:spcPct val="192000"/>
              </a:lnSpc>
              <a:spcBef>
                <a:spcPts val="308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多数时候，你都没法直接编辑原始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模型。例如，它可以是其它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人设计的， 或者你从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网上下载到的。此时，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你需要考虑为你的打印机， 配第二个喷嘴，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便打印细微特征。多数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打印机，喷嘴都是可以拆卸的，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这使得买后自己调整比较容易。例如，你可以同时买一个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0.3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和一个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的喷嘴，这样有两种选择。联系你的打印机提供商，获得准确的，关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于如果更换更小喷嘴的说明。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815" algn="l" rtl="0" eaLnBrk="0">
              <a:lnSpc>
                <a:spcPct val="95000"/>
              </a:lnSpc>
              <a:spcBef>
                <a:spcPts val="492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22.3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最后一个办法，强制软件去打印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更小的细节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334" indent="268604" algn="l" rtl="0" eaLnBrk="0">
              <a:lnSpc>
                <a:spcPct val="183000"/>
              </a:lnSpc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如果你不能重新设计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模型，你也无法在你的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打印机上，更换更小的喷嘴，那么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你还有最后一个选择。你可以强制软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件去打印这些细微特征。 然后，这可能会有一些打印质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量问题。点击“修改切片设置（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5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200" kern="0" spc="1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，打开“挤出机（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Extrusion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标签页”，你能手工设置打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印机所使用的挤出丝宽度。例如，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你的喷嘴是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，你可能选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择自定义宽度为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0.3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，来强制软件打印小到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0.3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的特征。然而，如上所述，大多数喷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392" name="picture 3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394" name="textbox 394"/>
          <p:cNvSpPr/>
          <p:nvPr/>
        </p:nvSpPr>
        <p:spPr>
          <a:xfrm>
            <a:off x="3751579" y="10244087"/>
            <a:ext cx="34797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51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11896" y="1716698"/>
            <a:ext cx="5273038" cy="5273038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1135500" y="7274038"/>
            <a:ext cx="5332095" cy="1911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6084" algn="l" rtl="0" eaLnBrk="0">
              <a:lnSpc>
                <a:spcPct val="95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23</a:t>
            </a:r>
            <a:r>
              <a:rPr sz="1600" b="1" kern="0" spc="8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挤出不稳定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6700" algn="l" rtl="0" eaLnBrk="0">
              <a:lnSpc>
                <a:spcPct val="191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要使你的打印机，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打印高精度的打印件，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需要挤出机能稳定挤出塑料。在打印件的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部分，挤出丝有变化，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这将影响最终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的打印质量。通过仔细地观察打印过程，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你可以识别出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挤出不稳定的问题。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例如， 如果打印机打印一个长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的直线，但你发现挤出丝看起来，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凹凸不平，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或者尺寸好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像有波动，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那你可能遇到了这个问题。我们摘录了，挤出不稳定的，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几个常见的原因，并介绍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了如何避免。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1137634" y="853447"/>
            <a:ext cx="5292090" cy="456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88000"/>
              </a:lnSpc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嘴都无法精确产生一个，小于其开孔直径的挤出丝， 所以，请仔细观察你的打印机， 确定这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ts val="2340"/>
              </a:lnSpc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些特征的打印质量，是可接受的。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402" name="picture 4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3751579" y="10244087"/>
            <a:ext cx="34797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52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box 406"/>
          <p:cNvSpPr/>
          <p:nvPr/>
        </p:nvSpPr>
        <p:spPr>
          <a:xfrm>
            <a:off x="1134433" y="867903"/>
            <a:ext cx="5343525" cy="914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tabLst/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23.1  </a:t>
            </a: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线材被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卡住或缠绕在一起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875" algn="l" rtl="0" eaLnBrk="0">
              <a:lnSpc>
                <a:spcPct val="184000"/>
              </a:lnSpc>
              <a:spcBef>
                <a:spcPts val="309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首先你需要检查的是，你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打印机的供料耗材卷。你需要确保，耗材卷是可以顺畅转动的，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塑料线材能轻松地从卷上拉出来。如果线材是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混乱的，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或者耗材卷自由转动的阻力太大，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 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将影响顺畅地从喷嘴中挤出。如果你的打印上安装了波顿（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Bowden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）管（一种很细小的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中空管，线材从中穿过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你需要检查是否线材能顺畅地穿过管子，阻力不大。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如果管中的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阻力太大，你需要试着清理一个管子，或在管中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加一些润滑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23.2</a:t>
            </a:r>
            <a:r>
              <a:rPr sz="1600" b="1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堵头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8604" algn="l" rtl="0" eaLnBrk="0">
              <a:lnSpc>
                <a:spcPct val="191000"/>
              </a:lnSpc>
              <a:spcBef>
                <a:spcPts val="308"/>
              </a:spcBef>
              <a:tabLst/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如果线材没有被卡住，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能很轻松地推进挤出机，那么下一个需要检查的就喷嘴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自身了。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有可能有一些幼小的碎片，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或外来物进入了喷嘴，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阻止了正常的挤出。测试这一可能性的简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单方法是，使用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的设备控制面板，从喷嘴中，手工挤出一些塑料。观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察确保塑料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挤出是连续和稳定的。如果你发现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问题， 你可能需要清理喷嘴。请联系你的打印机提供商来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获得清时喷嘴内部的正确方法。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92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23.3</a:t>
            </a:r>
            <a:r>
              <a:rPr sz="1600" b="1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层高太小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indent="268604" algn="l" rtl="0" eaLnBrk="0">
              <a:lnSpc>
                <a:spcPct val="185000"/>
              </a:lnSpc>
              <a:spcBef>
                <a:spcPts val="307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如果线材转动顺畅，挤出机没有堵，检查一下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中的一些设置，将比较有用。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例如，是否你试图打印非常小的层高，</a:t>
            </a:r>
            <a:r>
              <a:rPr sz="1000" kern="0" spc="4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0.01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这时将只有很小的空间供塑料挤出喷嘴。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喷嘴下方只有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0.1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的间隙，这意味着塑料可能很难挤出。再三确认，你使用了一个对你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的打印来说，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合适的层高。你可以点击“修改切片设置（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Edit</a:t>
            </a:r>
            <a:r>
              <a:rPr sz="1200" kern="0" spc="1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Settings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开“层（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Layer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）标签页”，如果你使用非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常小的层高在打印，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试试增加层高，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看问题是否解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决了。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6000"/>
              </a:lnSpc>
              <a:spcBef>
                <a:spcPts val="48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23.4</a:t>
            </a:r>
            <a:r>
              <a:rPr sz="1600" b="1" kern="0" spc="1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错误的挤出丝宽度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334" indent="266065" algn="l" rtl="0" eaLnBrk="0">
              <a:lnSpc>
                <a:spcPct val="185000"/>
              </a:lnSpc>
              <a:spcBef>
                <a:spcPts val="1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中，需要检查的另一个设置是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你给挤出机，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设置的挤出丝宽度。你可以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找到这个设置，点击“修改切片设置（ </a:t>
            </a:r>
            <a:r>
              <a:rPr sz="1200" kern="0" spc="-3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Ed</a:t>
            </a:r>
            <a:r>
              <a:rPr sz="1200" kern="0" spc="-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200" kern="0" spc="7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4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 Settings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）”，打开“挤出机（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Extruder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标签页”。每个挤出机，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都有自己单独的挤出丝宽度，所以请确保从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列表上，你选择相应的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挤出机，来查看设置。如果挤出机丝宽度，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确实小于喷嘴直径，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那这可能导致问题。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一般来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说，挤出丝宽度，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需要是喷嘴直径的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100%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50%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之间。如果你的挤出丝宽度，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远比喷嘴直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径小（比如，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的挤出丝宽度，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的喷嘴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直径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这样挤出机将无法稳定地挤出线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408" name="picture 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410" name="textbox 410"/>
          <p:cNvSpPr/>
          <p:nvPr/>
        </p:nvSpPr>
        <p:spPr>
          <a:xfrm>
            <a:off x="3751579" y="10244087"/>
            <a:ext cx="34797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53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2"/>
          <p:cNvSpPr/>
          <p:nvPr/>
        </p:nvSpPr>
        <p:spPr>
          <a:xfrm>
            <a:off x="1135500" y="853447"/>
            <a:ext cx="5342254" cy="4899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75"/>
              </a:lnSpc>
              <a:tabLst/>
            </a:pP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材。</a:t>
            </a:r>
            <a:endParaRPr sz="9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23.5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耗材质量太差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875" algn="l" rtl="0" eaLnBrk="0">
              <a:lnSpc>
                <a:spcPct val="192000"/>
              </a:lnSpc>
              <a:spcBef>
                <a:spcPts val="311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另一个我们还没有提及的，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与挤出不稳定的相关的因素是，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你所使用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的线材的质量。质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量差的线材，可能包含其它添加剂，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影响挤出的稳定性。也可能是线材的直径不稳定，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也会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导致挤出不稳定。最后，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很多塑料，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随着时间，都有降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解的趋势。例如，</a:t>
            </a:r>
            <a:r>
              <a:rPr sz="1000" kern="0" spc="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倾向空气中的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水分，这将导致打印质量下降。这就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是为什么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耗材包装中，都有干燥剂，来帮助清除耗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材卷中的水分。如果你觉得是你的耗材有问题，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试着更换一卷新的，没有拆包的，高质量的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耗材，看问题是不是可能解决。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4180" algn="l" rtl="0" eaLnBrk="0">
              <a:lnSpc>
                <a:spcPct val="95000"/>
              </a:lnSpc>
              <a:spcBef>
                <a:spcPts val="489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23.6</a:t>
            </a:r>
            <a:r>
              <a:rPr sz="1600" b="1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挤出机机械故障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9100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如果你检查了以上所有情况，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但仍然有挤出不稳定的问题， 那么你可能需要检查你的挤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出机，是否有机械故障。例如，很多挤出机，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使用带有尖利齿的驱动齿轮，齿轮咬入线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这使挤出机前后抽拉线材更容易。这种挤出机通常可以调节齿轮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对线材的压力。如果设置得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太松，驱动齿轮将无法咬入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线材得足够深，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这会影响挤出机，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精确控制线材位置的能力。咨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询你的打印机提供商，看你的打印机，是否也有类似调节机制。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416" name="textbox 416"/>
          <p:cNvSpPr/>
          <p:nvPr/>
        </p:nvSpPr>
        <p:spPr>
          <a:xfrm>
            <a:off x="3751579" y="10244087"/>
            <a:ext cx="34797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3016913"/>
            <a:ext cx="5273675" cy="5273675"/>
          </a:xfrm>
          <a:prstGeom prst="rect">
            <a:avLst/>
          </a:prstGeom>
        </p:spPr>
      </p:pic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1071372" y="784861"/>
          <a:ext cx="5417184" cy="1894840"/>
        </p:xfrm>
        <a:graphic>
          <a:graphicData uri="http://schemas.openxmlformats.org/drawingml/2006/table">
            <a:tbl>
              <a:tblPr/>
              <a:tblGrid>
                <a:gridCol w="1806575"/>
                <a:gridCol w="1803400"/>
                <a:gridCol w="1807210"/>
              </a:tblGrid>
              <a:tr h="1598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215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细节打印不出来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6755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挤出不稳定</a:t>
                      </a:r>
                      <a:endParaRPr sz="10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" name="textbox 80"/>
          <p:cNvSpPr/>
          <p:nvPr/>
        </p:nvSpPr>
        <p:spPr>
          <a:xfrm>
            <a:off x="1139501" y="8871951"/>
            <a:ext cx="5290820" cy="1020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7355" algn="l" rtl="0" eaLnBrk="0">
              <a:lnSpc>
                <a:spcPct val="95000"/>
              </a:lnSpc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1.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开始打印后，耗材无挤出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1620" algn="l" rtl="0" eaLnBrk="0">
              <a:lnSpc>
                <a:spcPct val="186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对于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打印新手来说，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这是一个比较常见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的问题。但是，</a:t>
            </a:r>
            <a:r>
              <a:rPr sz="1000" kern="0" spc="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还好，这个问题比较容易解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决。挤出机不挤出耗材， 可能有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种可能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。我们将逐一说明各种情况，并介绍通过如何设置，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82" name="picture 82">
            <a:hlinkClick r:id="rId4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30832" y="861975"/>
            <a:ext cx="1447797" cy="1447787"/>
          </a:xfrm>
          <a:prstGeom prst="rect">
            <a:avLst/>
          </a:prstGeom>
        </p:spPr>
      </p:pic>
      <p:pic>
        <p:nvPicPr>
          <p:cNvPr id="84" name="picture 84">
            <a:hlinkClick r:id="rId6" tooltip="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34232" y="861975"/>
            <a:ext cx="1447787" cy="1447787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3779811" y="10244087"/>
            <a:ext cx="29082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/>
          <p:nvPr/>
        </p:nvSpPr>
        <p:spPr>
          <a:xfrm>
            <a:off x="1134967" y="853447"/>
            <a:ext cx="5333365" cy="919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9000"/>
              </a:lnSpc>
              <a:tabLst/>
            </a:pPr>
            <a:r>
              <a:rPr sz="10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来解决问题。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7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1.1</a:t>
            </a:r>
            <a:r>
              <a:rPr sz="1600" b="1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打印开始前，挤出机没有装填耗材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8604" algn="l" rtl="0" eaLnBrk="0">
              <a:lnSpc>
                <a:spcPct val="188000"/>
              </a:lnSpc>
              <a:spcBef>
                <a:spcPts val="303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大多数挤出机都有一个问题：当挤出头处于高温静止状态时， 会漏料。喷嘴中加热的耗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材，总是倾向于流出来，导致喷嘴内是空的。这种静止垂料的问题，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可能在打印开始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阶段，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你预加热挤出头的时候，也有可能发生在打印结束后，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挤出机慢慢冷却时。如果你的挤出机，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因为垂料，流出了一些耗材，那么下次你挤出时，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可能需要多等一会儿，塑料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才开始从喷嘴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中挤出。当挤出机发生垂料后，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会发现，打印开始后，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出料会延迟。要解决这个问题，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需要保证挤出机已经填充好了，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这样喷嘴中充满了塑料。在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中，解决这个问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通常做法是，使用一种叫“裙边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skirt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)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”的东西。裙边是围绕着打印件的线， 在打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印裙边时，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会让挤出机中充满塑料。如果你需要填充更多，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你可以在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Simplify3D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的“附件（</a:t>
            </a:r>
            <a:r>
              <a:rPr sz="1200" kern="0" spc="-20" dirty="0">
                <a:solidFill>
                  <a:srgbClr val="696969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Additions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标签页中，设置增加裙边的圈数。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有的用户可能也会，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打印开始前，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的设备控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制面板，使用控制手柄，手动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挤出耗材。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5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1.2</a:t>
            </a:r>
            <a:r>
              <a:rPr sz="1600" b="1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喷嘴离平台太近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92000"/>
              </a:lnSpc>
              <a:spcBef>
                <a:spcPts val="307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如果喷嘴离平台太近，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将导致没有足够的空间，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让塑料从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挤出机中挤出。喷嘴顶端的孔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会一直被堵住，塑料无法出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来。识别这种问题的一个简单方法是：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看是不是第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层不挤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出，但第</a:t>
            </a:r>
            <a:r>
              <a:rPr sz="1000" kern="0" spc="-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层左右，又开始正常挤出了。要解决个问题， 你可以很方便地，在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Simplify3D 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的“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代码”（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Code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标签页中，通过修改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代码偏移设置来解决。这种方法，可能让你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非常精确地调整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轴坐标原点，而不必去修改硬件。比如，如果你设置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轴的</a:t>
            </a:r>
            <a:r>
              <a:rPr sz="10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代码偏移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量为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0.05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，那么喷嘴将远离平台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0.05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。每次增加一点，来增大这个值，直到喷嘴平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台之间，有足够的空间，让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塑料挤出。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81"/>
              </a:spcBef>
              <a:tabLst/>
            </a:pP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1.3</a:t>
            </a:r>
            <a:r>
              <a:rPr sz="1600" b="1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线材在挤出齿轮上打滑（刨料）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334" indent="271779" algn="l" rtl="0" eaLnBrk="0">
              <a:lnSpc>
                <a:spcPct val="189000"/>
              </a:lnSpc>
              <a:spcBef>
                <a:spcPts val="1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多数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打印机，通过一个小齿轮，来推动线材前进或后退。齿轮上的齿咬入线材中，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来精确地控制线材的位置。然而，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如果你仔细观察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塑料上的齿印，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你会发现线材上，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有些小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段上没有齿印，这有可能是因为驱动齿轮刨掉了太多塑料。当这种现象出现时，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驱动齿轮没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3778668" y="10244087"/>
            <a:ext cx="29210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8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0947" y="3928757"/>
            <a:ext cx="5273674" cy="5273662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1134967" y="853447"/>
            <a:ext cx="5295265" cy="2686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9000"/>
              </a:lnSpc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法抓住线材，来前后驱动线材。请参考“</a:t>
            </a:r>
            <a:r>
              <a:rPr sz="1000" u="sng" kern="0" spc="30" dirty="0">
                <a:solidFill>
                  <a:srgbClr val="0000FF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FF"/>
                      <wpsdc:folHlinkClr xmlns:wpsdc="http://www.wps.cn/officeDocument/2017/drawingmlCustomData" val="0000FF"/>
                      <wpsdc:hlinkUnderline xmlns:wpsdc="http://www.wps.cn/officeDocument/2017/drawingmlCustomData" val="0"/>
                    </a:ext>
                  </a:extLst>
                </a:hlinkClick>
              </a:rPr>
              <a:t>刨料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”章节，来了解如何解决这个问题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0530" algn="l" rtl="0" eaLnBrk="0">
              <a:lnSpc>
                <a:spcPct val="95000"/>
              </a:lnSpc>
              <a:spcBef>
                <a:spcPts val="49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1.4</a:t>
            </a:r>
            <a:r>
              <a:rPr sz="1600" b="1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挤出机堵了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69240" algn="l" rtl="0" eaLnBrk="0">
              <a:lnSpc>
                <a:spcPct val="191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如果上面的建议都没法解决问题，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那么有可能挤出机堵了。情况如下：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当外部碎片卡住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喷嘴，塑料在挤出机中淤积太多； 或者挤出机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散热不充分， 耗材在预期熔化的区域之外，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开始变软了。解决堵头的问题，</a:t>
            </a:r>
            <a:r>
              <a:rPr sz="1000" kern="0" spc="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需要拆开挤出机，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所以，在动手之前，请先与你的打印机提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供商联系。我们成功地使用吉它上的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弦，插入喷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嘴中解决了堵头的问题。当然，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你的打印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机提供商，也可能有其它建议。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3778897" y="10244087"/>
            <a:ext cx="29210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4"/>
          <p:cNvSpPr/>
          <p:nvPr/>
        </p:nvSpPr>
        <p:spPr>
          <a:xfrm>
            <a:off x="1134433" y="867903"/>
            <a:ext cx="5297170" cy="9138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7355" algn="l" rtl="0" eaLnBrk="0">
              <a:lnSpc>
                <a:spcPct val="95000"/>
              </a:lnSpc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Cambria"/>
                <a:ea typeface="Cambria"/>
                <a:cs typeface="Cambria"/>
              </a:rPr>
              <a:t>2.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打印的耗材没法粘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到平台上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240" indent="266700" algn="l" rtl="0" eaLnBrk="0">
              <a:lnSpc>
                <a:spcPct val="189000"/>
              </a:lnSpc>
              <a:spcBef>
                <a:spcPts val="303"/>
              </a:spcBef>
              <a:tabLst/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打印的第一层，与平台紧密粘住，是很重要的。只有这样，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接下来的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层才能在此基础上，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建构出来。如果第一层，没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能粘平台上，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那将导致后面的层出问题。有很多方法，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来处理第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一层不粘的问题。所以，在下面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，我们只排查几种常见的情况，并说明分别如何处理。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85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2.1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建构平台不水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67970" algn="l" rtl="0" eaLnBrk="0">
              <a:lnSpc>
                <a:spcPct val="192000"/>
              </a:lnSpc>
              <a:spcBef>
                <a:spcPts val="309"/>
              </a:spcBef>
              <a:tabLst/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很多打印机都有几个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螺丝或手柄， 用来调整平台的位置。如果你的打印机有可调节的平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台，你遇到了第一层不着床的问题，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那么第一件事，你需要确认一下，你的平台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本身是不是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平的，放置否水平。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果不水平，平台的一边会更接近喷嘴，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而另一边又太远。第一层要打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印的完美，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需要一个水平的平台。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中有一个非常有用的平台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调平指南，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来引导你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做调整操作。你可以打开“工具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&gt;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平台调整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Tool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&gt;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Leveling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Wizard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然后照着屏幕上的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提示来做。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91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2.2</a:t>
            </a:r>
            <a:r>
              <a:rPr sz="1600" b="1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喷嘴平台太远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275590" algn="l" rtl="0" eaLnBrk="0">
              <a:lnSpc>
                <a:spcPct val="193000"/>
              </a:lnSpc>
              <a:spcBef>
                <a:spcPts val="30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当平台已经调平后，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你仍然需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确定，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喷嘴的起始位置，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与平台的间距是否合适。你需要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将喷嘴定位到，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与平台距离合适的位置， 不近不远。你希望线材轻轻粘在平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台上，</a:t>
            </a:r>
            <a:r>
              <a:rPr sz="10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以获得足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够的附着力。虽然你可以通过调整硬件来实现，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但是通过修改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中的设置，可能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容易，更精确地实现。你可以点击“修改切片设置（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Edit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Process Settings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）”来打开设置界面，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然后选择“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代码标签页</a:t>
            </a:r>
            <a:r>
              <a:rPr sz="1000" kern="0" spc="-3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”。你可以通过修改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轴偏移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代码，来很好的调整喷嘴的位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置。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比如，你在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Z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轴偏移中输入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-0.05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，喷嘴将从靠近平台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0.05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的位置开始打印。请注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意， 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这个设置每次只做很小的调整。打印件每层只有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0.2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mm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左右，很小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的调整，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实际影响都会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很大。</a:t>
            </a:r>
            <a:endParaRPr sz="10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25450" algn="l" rtl="0" eaLnBrk="0">
              <a:lnSpc>
                <a:spcPct val="95000"/>
              </a:lnSpc>
              <a:spcBef>
                <a:spcPts val="486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2.3</a:t>
            </a:r>
            <a:r>
              <a:rPr sz="16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第一层打印太快</a:t>
            </a:r>
            <a:endParaRPr sz="1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275590" algn="l" rtl="0" eaLnBrk="0">
              <a:lnSpc>
                <a:spcPct val="190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当挤出机在平台上打印第一层时，你希望第一层塑料能恰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当地粘在平台的表面上，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以便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接下来打印其它层。如果第一层打印太快，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塑料可能没有足够多的时候，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粘在平台上。因为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这个原因，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很常用的方法是，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将第一层的打印速度降低。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Simplify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3D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提供了一个设置，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专门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来实现这一特性。点击“修改切片设置（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Edit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Process Set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tings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）”，打开“层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(Layer) 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标签页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50" y="775716"/>
            <a:ext cx="5312663" cy="9143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3754437" y="10244087"/>
            <a:ext cx="34544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43"/>
              </a:lnSpc>
              <a:tabLst/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endParaRPr sz="9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Acrobat PDFMaker 10.0 Word 版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looming</dc:creator>
  <dcterms:created xsi:type="dcterms:W3CDTF">2016-10-20T14:08:56Z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2024-10-15T10:38:14</vt:filetime>
  </property>
</Properties>
</file>